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275" r:id="rId2"/>
    <p:sldId id="256" r:id="rId3"/>
    <p:sldId id="294" r:id="rId4"/>
    <p:sldId id="295" r:id="rId5"/>
    <p:sldId id="265" r:id="rId6"/>
    <p:sldId id="257" r:id="rId7"/>
    <p:sldId id="259" r:id="rId8"/>
    <p:sldId id="260" r:id="rId9"/>
    <p:sldId id="263" r:id="rId10"/>
    <p:sldId id="264" r:id="rId11"/>
    <p:sldId id="261" r:id="rId12"/>
    <p:sldId id="262" r:id="rId13"/>
    <p:sldId id="273" r:id="rId14"/>
    <p:sldId id="288" r:id="rId15"/>
    <p:sldId id="274" r:id="rId16"/>
    <p:sldId id="312" r:id="rId17"/>
    <p:sldId id="310" r:id="rId18"/>
    <p:sldId id="311" r:id="rId19"/>
    <p:sldId id="291" r:id="rId20"/>
    <p:sldId id="292" r:id="rId21"/>
    <p:sldId id="287" r:id="rId22"/>
  </p:sldIdLst>
  <p:sldSz cx="8999538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E3zGyuBiY0ACEcsBvR9Y6w==" hashData="MG8Ua8A47hLQ5udir38AYYVNr+I="/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7FD1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2" d="100"/>
          <a:sy n="92" d="100"/>
        </p:scale>
        <p:origin x="136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2019-5-31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2560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758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" t="18097" r="1" b="1713"/>
          <a:stretch>
            <a:fillRect/>
          </a:stretch>
        </p:blipFill>
        <p:spPr>
          <a:xfrm>
            <a:off x="0" y="2"/>
            <a:ext cx="9001025" cy="5595255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0" y="1454331"/>
            <a:ext cx="9001025" cy="5403669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shade val="100000"/>
                  <a:satMod val="115000"/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335"/>
          </a:p>
        </p:txBody>
      </p:sp>
      <p:sp>
        <p:nvSpPr>
          <p:cNvPr id="2" name="KSO_CT1"/>
          <p:cNvSpPr>
            <a:spLocks noGrp="1"/>
          </p:cNvSpPr>
          <p:nvPr>
            <p:ph type="ctrTitle" hasCustomPrompt="1"/>
          </p:nvPr>
        </p:nvSpPr>
        <p:spPr>
          <a:xfrm>
            <a:off x="325507" y="3326119"/>
            <a:ext cx="6266669" cy="1184366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80000"/>
              </a:lnSpc>
              <a:defRPr sz="3990" spc="-45" baseline="0">
                <a:ln w="28575">
                  <a:noFill/>
                </a:ln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effectLst/>
                <a:latin typeface="+mj-ea"/>
                <a:ea typeface="+mj-ea"/>
              </a:defRPr>
            </a:lvl1pPr>
          </a:lstStyle>
          <a:p>
            <a:r>
              <a:rPr lang="zh-CN" altLang="en-US" dirty="0" smtClean="0"/>
              <a:t>单击此处添加标题</a:t>
            </a:r>
            <a:endParaRPr lang="en-US" dirty="0"/>
          </a:p>
        </p:txBody>
      </p:sp>
      <p:sp>
        <p:nvSpPr>
          <p:cNvPr id="3" name="KSO_CT2"/>
          <p:cNvSpPr>
            <a:spLocks noGrp="1"/>
          </p:cNvSpPr>
          <p:nvPr>
            <p:ph type="subTitle" idx="1"/>
          </p:nvPr>
        </p:nvSpPr>
        <p:spPr>
          <a:xfrm>
            <a:off x="325507" y="4623700"/>
            <a:ext cx="6266669" cy="375024"/>
          </a:xfrm>
          <a:prstGeom prst="rect">
            <a:avLst/>
          </a:prstGeom>
          <a:noFill/>
          <a:effectLst/>
        </p:spPr>
        <p:txBody>
          <a:bodyPr anchor="ctr">
            <a:normAutofit/>
          </a:bodyPr>
          <a:lstStyle>
            <a:lvl1pPr marL="0" indent="0" algn="l">
              <a:buNone/>
              <a:defRPr sz="1770">
                <a:solidFill>
                  <a:schemeClr val="accent1">
                    <a:lumMod val="75000"/>
                  </a:schemeClr>
                </a:solidFill>
                <a:effectLst/>
                <a:latin typeface="+mj-ea"/>
                <a:ea typeface="+mj-ea"/>
              </a:defRPr>
            </a:lvl1pPr>
            <a:lvl2pPr marL="337185" indent="0" algn="ctr">
              <a:buNone/>
              <a:defRPr sz="1475"/>
            </a:lvl2pPr>
            <a:lvl3pPr marL="675005" indent="0" algn="ctr">
              <a:buNone/>
              <a:defRPr sz="1340"/>
            </a:lvl3pPr>
            <a:lvl4pPr marL="1012190" indent="0" algn="ctr">
              <a:buNone/>
              <a:defRPr sz="1180"/>
            </a:lvl4pPr>
            <a:lvl5pPr marL="1350010" indent="0" algn="ctr">
              <a:buNone/>
              <a:defRPr sz="1180"/>
            </a:lvl5pPr>
            <a:lvl6pPr marL="1687830" indent="0" algn="ctr">
              <a:buNone/>
              <a:defRPr sz="1180"/>
            </a:lvl6pPr>
            <a:lvl7pPr marL="2025015" indent="0" algn="ctr">
              <a:buNone/>
              <a:defRPr sz="1180"/>
            </a:lvl7pPr>
            <a:lvl8pPr marL="2362200" indent="0" algn="ctr">
              <a:buNone/>
              <a:defRPr sz="1180"/>
            </a:lvl8pPr>
            <a:lvl9pPr marL="2700655" indent="0" algn="ctr">
              <a:buNone/>
              <a:defRPr sz="1180"/>
            </a:lvl9pPr>
          </a:lstStyle>
          <a:p>
            <a:r>
              <a:rPr lang="zh-CN" altLang="en-US" dirty="0" smtClean="0"/>
              <a:t>单击此处编辑母版副标题样式</a:t>
            </a:r>
            <a:endParaRPr lang="en-US" dirty="0"/>
          </a:p>
        </p:txBody>
      </p:sp>
      <p:cxnSp>
        <p:nvCxnSpPr>
          <p:cNvPr id="15" name="直接连接符 14"/>
          <p:cNvCxnSpPr/>
          <p:nvPr/>
        </p:nvCxnSpPr>
        <p:spPr>
          <a:xfrm>
            <a:off x="1" y="4545322"/>
            <a:ext cx="6763628" cy="1"/>
          </a:xfrm>
          <a:prstGeom prst="line">
            <a:avLst/>
          </a:prstGeom>
          <a:ln w="28575">
            <a:gradFill flip="none" rotWithShape="1">
              <a:gsLst>
                <a:gs pos="0">
                  <a:schemeClr val="bg1"/>
                </a:gs>
                <a:gs pos="79000">
                  <a:schemeClr val="accent1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日期占位符 2"/>
          <p:cNvSpPr>
            <a:spLocks noGrp="1"/>
          </p:cNvSpPr>
          <p:nvPr>
            <p:ph type="dt" sz="half" idx="10"/>
          </p:nvPr>
        </p:nvSpPr>
        <p:spPr>
          <a:xfrm>
            <a:off x="618821" y="6356351"/>
            <a:ext cx="2025231" cy="365125"/>
          </a:xfrm>
        </p:spPr>
        <p:txBody>
          <a:bodyPr/>
          <a:lstStyle/>
          <a:p>
            <a:fld id="{13D0CE79-49FB-443D-BEF8-6B709DE8FD0C}" type="datetimeFigureOut">
              <a:rPr lang="zh-CN" altLang="en-US" smtClean="0"/>
              <a:t>2019-5-31</a:t>
            </a:fld>
            <a:endParaRPr lang="zh-CN" altLang="en-US"/>
          </a:p>
        </p:txBody>
      </p:sp>
      <p:sp>
        <p:nvSpPr>
          <p:cNvPr id="7" name="页脚占位符 3"/>
          <p:cNvSpPr>
            <a:spLocks noGrp="1"/>
          </p:cNvSpPr>
          <p:nvPr>
            <p:ph type="ftr" sz="quarter" idx="11"/>
          </p:nvPr>
        </p:nvSpPr>
        <p:spPr>
          <a:xfrm>
            <a:off x="2981590" y="6356351"/>
            <a:ext cx="3037846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356974" y="6356351"/>
            <a:ext cx="2025231" cy="365125"/>
          </a:xfrm>
        </p:spPr>
        <p:txBody>
          <a:bodyPr/>
          <a:lstStyle/>
          <a:p>
            <a:fld id="{EF906490-237C-474C-BA2E-D98840BC1F8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内容占位符 7"/>
          <p:cNvSpPr>
            <a:spLocks noGrp="1"/>
          </p:cNvSpPr>
          <p:nvPr>
            <p:ph sz="quarter" idx="13"/>
          </p:nvPr>
        </p:nvSpPr>
        <p:spPr>
          <a:xfrm>
            <a:off x="618821" y="571502"/>
            <a:ext cx="7763385" cy="5649913"/>
          </a:xfrm>
        </p:spPr>
        <p:txBody>
          <a:bodyPr/>
          <a:lstStyle>
            <a:lvl1pPr>
              <a:defRPr sz="2365"/>
            </a:lvl1pPr>
            <a:lvl2pPr>
              <a:defRPr sz="1970"/>
            </a:lvl2pPr>
            <a:lvl3pPr>
              <a:defRPr sz="1770"/>
            </a:lvl3pPr>
            <a:lvl4pPr>
              <a:defRPr sz="1770"/>
            </a:lvl4pPr>
            <a:lvl5pPr>
              <a:defRPr sz="177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hasCustomPrompt="1"/>
          </p:nvPr>
        </p:nvSpPr>
        <p:spPr>
          <a:xfrm>
            <a:off x="497201" y="307826"/>
            <a:ext cx="8015197" cy="645657"/>
          </a:xfrm>
        </p:spPr>
        <p:txBody>
          <a:bodyPr/>
          <a:lstStyle>
            <a:lvl1pPr>
              <a:defRPr>
                <a:ln>
                  <a:noFill/>
                </a:ln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zh-CN" altLang="en-US" dirty="0" smtClean="0"/>
              <a:t>编辑标题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>
          <a:xfrm>
            <a:off x="492576" y="1133118"/>
            <a:ext cx="8015874" cy="5043600"/>
          </a:xfrm>
        </p:spPr>
        <p:txBody>
          <a:bodyPr/>
          <a:lstStyle>
            <a:lvl1pPr>
              <a:buSzPct val="60000"/>
              <a:defRPr sz="2365">
                <a:solidFill>
                  <a:schemeClr val="accent1"/>
                </a:solidFill>
              </a:defRPr>
            </a:lvl1pPr>
            <a:lvl2pPr marL="567055" indent="-337185">
              <a:spcAft>
                <a:spcPts val="0"/>
              </a:spcAft>
              <a:buFont typeface="Arial" panose="020B0604020202020204" pitchFamily="34" charset="0"/>
              <a:buChar char="•"/>
              <a:defRPr sz="1970">
                <a:solidFill>
                  <a:schemeClr val="tx1"/>
                </a:solidFill>
              </a:defRPr>
            </a:lvl2pPr>
            <a:lvl3pPr marL="1012190" indent="-337185">
              <a:buFont typeface="Arial" panose="020B0604020202020204" pitchFamily="34" charset="0"/>
              <a:buChar char="•"/>
              <a:defRPr sz="1770">
                <a:solidFill>
                  <a:schemeClr val="tx1"/>
                </a:solidFill>
              </a:defRPr>
            </a:lvl3pPr>
            <a:lvl4pPr marL="1350010" indent="-337185">
              <a:buFont typeface="Arial" panose="020B0604020202020204" pitchFamily="34" charset="0"/>
              <a:buChar char="•"/>
              <a:defRPr sz="1770">
                <a:solidFill>
                  <a:schemeClr val="tx1"/>
                </a:solidFill>
              </a:defRPr>
            </a:lvl4pPr>
            <a:lvl5pPr marL="1687830" indent="-337185">
              <a:buFont typeface="Arial" panose="020B0604020202020204" pitchFamily="34" charset="0"/>
              <a:buChar char="•"/>
              <a:defRPr sz="1770"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693E-648E-4B09-98DA-69B4C59F080E}" type="datetimeFigureOut">
              <a:rPr lang="zh-CN" altLang="en-US" smtClean="0"/>
              <a:t>2019-5-31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C7946-3C47-4909-8760-D050A285D43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 hasCustomPrompt="1"/>
          </p:nvPr>
        </p:nvSpPr>
        <p:spPr>
          <a:xfrm>
            <a:off x="1497094" y="2412277"/>
            <a:ext cx="5742841" cy="935596"/>
          </a:xfrm>
        </p:spPr>
        <p:txBody>
          <a:bodyPr anchor="b">
            <a:normAutofit/>
          </a:bodyPr>
          <a:lstStyle>
            <a:lvl1pPr algn="ctr">
              <a:defRPr sz="3250">
                <a:ln>
                  <a:noFill/>
                </a:ln>
                <a:solidFill>
                  <a:schemeClr val="accent1"/>
                </a:solidFill>
              </a:defRPr>
            </a:lvl1pPr>
          </a:lstStyle>
          <a:p>
            <a:r>
              <a:rPr lang="zh-CN" altLang="en-US" dirty="0" smtClean="0"/>
              <a:t>编辑标题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1497093" y="3409700"/>
            <a:ext cx="5756360" cy="491747"/>
          </a:xfrm>
        </p:spPr>
        <p:txBody>
          <a:bodyPr>
            <a:normAutofit/>
          </a:bodyPr>
          <a:lstStyle>
            <a:lvl1pPr marL="0" indent="0" algn="ctr">
              <a:buNone/>
              <a:defRPr sz="1770" baseline="0">
                <a:solidFill>
                  <a:schemeClr val="tx1">
                    <a:lumMod val="60000"/>
                    <a:lumOff val="40000"/>
                  </a:schemeClr>
                </a:solidFill>
                <a:latin typeface="Baskerville Old Face" panose="02020602080505020303" pitchFamily="18" charset="0"/>
              </a:defRPr>
            </a:lvl1pPr>
            <a:lvl2pPr marL="337185" indent="0">
              <a:buNone/>
              <a:defRPr sz="1475">
                <a:solidFill>
                  <a:schemeClr val="tx1">
                    <a:tint val="75000"/>
                  </a:schemeClr>
                </a:solidFill>
              </a:defRPr>
            </a:lvl2pPr>
            <a:lvl3pPr marL="675005" indent="0">
              <a:buNone/>
              <a:defRPr sz="1340">
                <a:solidFill>
                  <a:schemeClr val="tx1">
                    <a:tint val="75000"/>
                  </a:schemeClr>
                </a:solidFill>
              </a:defRPr>
            </a:lvl3pPr>
            <a:lvl4pPr marL="1012190" indent="0">
              <a:buNone/>
              <a:defRPr sz="1180">
                <a:solidFill>
                  <a:schemeClr val="tx1">
                    <a:tint val="75000"/>
                  </a:schemeClr>
                </a:solidFill>
              </a:defRPr>
            </a:lvl4pPr>
            <a:lvl5pPr marL="1350010" indent="0">
              <a:buNone/>
              <a:defRPr sz="1180">
                <a:solidFill>
                  <a:schemeClr val="tx1">
                    <a:tint val="75000"/>
                  </a:schemeClr>
                </a:solidFill>
              </a:defRPr>
            </a:lvl5pPr>
            <a:lvl6pPr marL="1687830" indent="0">
              <a:buNone/>
              <a:defRPr sz="1180">
                <a:solidFill>
                  <a:schemeClr val="tx1">
                    <a:tint val="75000"/>
                  </a:schemeClr>
                </a:solidFill>
              </a:defRPr>
            </a:lvl6pPr>
            <a:lvl7pPr marL="2025015" indent="0">
              <a:buNone/>
              <a:defRPr sz="1180">
                <a:solidFill>
                  <a:schemeClr val="tx1">
                    <a:tint val="75000"/>
                  </a:schemeClr>
                </a:solidFill>
              </a:defRPr>
            </a:lvl7pPr>
            <a:lvl8pPr marL="2362200" indent="0">
              <a:buNone/>
              <a:defRPr sz="1180">
                <a:solidFill>
                  <a:schemeClr val="tx1">
                    <a:tint val="75000"/>
                  </a:schemeClr>
                </a:solidFill>
              </a:defRPr>
            </a:lvl8pPr>
            <a:lvl9pPr marL="2700655" indent="0">
              <a:buNone/>
              <a:defRPr sz="11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单击此处编辑文本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693E-648E-4B09-98DA-69B4C59F080E}" type="datetimeFigureOut">
              <a:rPr lang="zh-CN" altLang="en-US" smtClean="0"/>
              <a:t>2019-5-31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C7946-3C47-4909-8760-D050A285D430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1497094" y="3347872"/>
            <a:ext cx="5892321" cy="0"/>
          </a:xfrm>
          <a:prstGeom prst="line">
            <a:avLst/>
          </a:prstGeom>
          <a:ln w="28575">
            <a:gradFill flip="none" rotWithShape="1">
              <a:gsLst>
                <a:gs pos="100000">
                  <a:schemeClr val="bg1"/>
                </a:gs>
                <a:gs pos="0">
                  <a:schemeClr val="bg1"/>
                </a:gs>
                <a:gs pos="78000">
                  <a:srgbClr val="F49D3D"/>
                </a:gs>
                <a:gs pos="32000">
                  <a:schemeClr val="accent1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hasCustomPrompt="1"/>
          </p:nvPr>
        </p:nvSpPr>
        <p:spPr>
          <a:xfrm>
            <a:off x="559906" y="399600"/>
            <a:ext cx="7884757" cy="645657"/>
          </a:xfrm>
        </p:spPr>
        <p:txBody>
          <a:bodyPr/>
          <a:lstStyle>
            <a:lvl1pPr>
              <a:defRPr>
                <a:ln>
                  <a:noFill/>
                </a:ln>
                <a:solidFill>
                  <a:schemeClr val="accent1"/>
                </a:solidFill>
              </a:defRPr>
            </a:lvl1pPr>
          </a:lstStyle>
          <a:p>
            <a:r>
              <a:rPr lang="zh-CN" altLang="en-US" dirty="0" smtClean="0"/>
              <a:t>单击此处编辑标题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/>
          </p:nvPr>
        </p:nvSpPr>
        <p:spPr>
          <a:xfrm>
            <a:off x="559906" y="1202400"/>
            <a:ext cx="7856407" cy="242790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KSO_BC2"/>
          <p:cNvSpPr>
            <a:spLocks noGrp="1"/>
          </p:cNvSpPr>
          <p:nvPr>
            <p:ph sz="half" idx="2"/>
          </p:nvPr>
        </p:nvSpPr>
        <p:spPr>
          <a:xfrm>
            <a:off x="559906" y="3771306"/>
            <a:ext cx="7881213" cy="242790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693E-648E-4B09-98DA-69B4C59F080E}" type="datetimeFigureOut">
              <a:rPr lang="zh-CN" altLang="en-US" smtClean="0"/>
              <a:t>2019-5-31</a:t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C7946-3C47-4909-8760-D050A285D43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hasCustomPrompt="1"/>
          </p:nvPr>
        </p:nvSpPr>
        <p:spPr>
          <a:xfrm>
            <a:off x="618820" y="439974"/>
            <a:ext cx="7763384" cy="683156"/>
          </a:xfrm>
        </p:spPr>
        <p:txBody>
          <a:bodyPr/>
          <a:lstStyle>
            <a:lvl1pPr>
              <a:defRPr>
                <a:ln>
                  <a:noFill/>
                </a:ln>
                <a:solidFill>
                  <a:schemeClr val="accent1"/>
                </a:solidFill>
              </a:defRPr>
            </a:lvl1pPr>
          </a:lstStyle>
          <a:p>
            <a:r>
              <a:rPr lang="zh-CN" altLang="en-US" dirty="0" smtClean="0"/>
              <a:t>单击此处编辑标题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18820" y="1402146"/>
            <a:ext cx="3807855" cy="823912"/>
          </a:xfrm>
        </p:spPr>
        <p:txBody>
          <a:bodyPr anchor="b"/>
          <a:lstStyle>
            <a:lvl1pPr marL="0" indent="0">
              <a:buNone/>
              <a:defRPr sz="1770" b="1">
                <a:solidFill>
                  <a:schemeClr val="accent1"/>
                </a:solidFill>
              </a:defRPr>
            </a:lvl1pPr>
            <a:lvl2pPr marL="337185" indent="0">
              <a:buNone/>
              <a:defRPr sz="1475" b="1"/>
            </a:lvl2pPr>
            <a:lvl3pPr marL="675005" indent="0">
              <a:buNone/>
              <a:defRPr sz="1340" b="1"/>
            </a:lvl3pPr>
            <a:lvl4pPr marL="1012190" indent="0">
              <a:buNone/>
              <a:defRPr sz="1180" b="1"/>
            </a:lvl4pPr>
            <a:lvl5pPr marL="1350010" indent="0">
              <a:buNone/>
              <a:defRPr sz="1180" b="1"/>
            </a:lvl5pPr>
            <a:lvl6pPr marL="1687830" indent="0">
              <a:buNone/>
              <a:defRPr sz="1180" b="1"/>
            </a:lvl6pPr>
            <a:lvl7pPr marL="2025015" indent="0">
              <a:buNone/>
              <a:defRPr sz="1180" b="1"/>
            </a:lvl7pPr>
            <a:lvl8pPr marL="2362200" indent="0">
              <a:buNone/>
              <a:defRPr sz="1180" b="1"/>
            </a:lvl8pPr>
            <a:lvl9pPr marL="2700655" indent="0">
              <a:buNone/>
              <a:defRPr sz="1180" b="1"/>
            </a:lvl9pPr>
          </a:lstStyle>
          <a:p>
            <a:pPr lvl="0"/>
            <a:r>
              <a:rPr lang="zh-CN" altLang="en-US" dirty="0" smtClean="0"/>
              <a:t>单击此处编辑文本</a:t>
            </a:r>
          </a:p>
        </p:txBody>
      </p:sp>
      <p:sp>
        <p:nvSpPr>
          <p:cNvPr id="4" name="KSO_BC1"/>
          <p:cNvSpPr>
            <a:spLocks noGrp="1"/>
          </p:cNvSpPr>
          <p:nvPr>
            <p:ph sz="half" idx="2"/>
          </p:nvPr>
        </p:nvSpPr>
        <p:spPr>
          <a:xfrm>
            <a:off x="619994" y="2349062"/>
            <a:ext cx="3807855" cy="384060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555596" y="1402146"/>
            <a:ext cx="3826608" cy="823912"/>
          </a:xfrm>
        </p:spPr>
        <p:txBody>
          <a:bodyPr anchor="b"/>
          <a:lstStyle>
            <a:lvl1pPr marL="0" indent="0">
              <a:buNone/>
              <a:defRPr sz="1770" b="1">
                <a:solidFill>
                  <a:schemeClr val="accent1"/>
                </a:solidFill>
              </a:defRPr>
            </a:lvl1pPr>
            <a:lvl2pPr marL="337185" indent="0">
              <a:buNone/>
              <a:defRPr sz="1475" b="1"/>
            </a:lvl2pPr>
            <a:lvl3pPr marL="675005" indent="0">
              <a:buNone/>
              <a:defRPr sz="1340" b="1"/>
            </a:lvl3pPr>
            <a:lvl4pPr marL="1012190" indent="0">
              <a:buNone/>
              <a:defRPr sz="1180" b="1"/>
            </a:lvl4pPr>
            <a:lvl5pPr marL="1350010" indent="0">
              <a:buNone/>
              <a:defRPr sz="1180" b="1"/>
            </a:lvl5pPr>
            <a:lvl6pPr marL="1687830" indent="0">
              <a:buNone/>
              <a:defRPr sz="1180" b="1"/>
            </a:lvl6pPr>
            <a:lvl7pPr marL="2025015" indent="0">
              <a:buNone/>
              <a:defRPr sz="1180" b="1"/>
            </a:lvl7pPr>
            <a:lvl8pPr marL="2362200" indent="0">
              <a:buNone/>
              <a:defRPr sz="1180" b="1"/>
            </a:lvl8pPr>
            <a:lvl9pPr marL="2700655" indent="0">
              <a:buNone/>
              <a:defRPr sz="1180" b="1"/>
            </a:lvl9pPr>
          </a:lstStyle>
          <a:p>
            <a:pPr lvl="0"/>
            <a:r>
              <a:rPr lang="zh-CN" altLang="en-US" dirty="0" smtClean="0"/>
              <a:t>单击此处编辑文本</a:t>
            </a:r>
          </a:p>
        </p:txBody>
      </p:sp>
      <p:sp>
        <p:nvSpPr>
          <p:cNvPr id="6" name="KSO_BC2"/>
          <p:cNvSpPr>
            <a:spLocks noGrp="1"/>
          </p:cNvSpPr>
          <p:nvPr>
            <p:ph sz="quarter" idx="4"/>
          </p:nvPr>
        </p:nvSpPr>
        <p:spPr>
          <a:xfrm>
            <a:off x="4556770" y="2349062"/>
            <a:ext cx="3826608" cy="384060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7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693E-648E-4B09-98DA-69B4C59F080E}" type="datetimeFigureOut">
              <a:rPr lang="zh-CN" altLang="en-US" smtClean="0"/>
              <a:t>2019-5-31</a:t>
            </a:fld>
            <a:endParaRPr lang="zh-CN" altLang="en-US"/>
          </a:p>
        </p:txBody>
      </p:sp>
      <p:sp>
        <p:nvSpPr>
          <p:cNvPr id="8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C7946-3C47-4909-8760-D050A285D43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" t="26879" b="34805"/>
          <a:stretch>
            <a:fillRect/>
          </a:stretch>
        </p:blipFill>
        <p:spPr>
          <a:xfrm>
            <a:off x="0" y="0"/>
            <a:ext cx="9001025" cy="267353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0"/>
            <a:ext cx="9001025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8000"/>
                </a:schemeClr>
              </a:gs>
              <a:gs pos="100000">
                <a:schemeClr val="bg1">
                  <a:shade val="100000"/>
                  <a:satMod val="115000"/>
                  <a:alpha val="9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US" sz="450"/>
          </a:p>
        </p:txBody>
      </p:sp>
      <p:sp>
        <p:nvSpPr>
          <p:cNvPr id="8" name="任意多边形 6"/>
          <p:cNvSpPr/>
          <p:nvPr/>
        </p:nvSpPr>
        <p:spPr bwMode="auto">
          <a:xfrm>
            <a:off x="4525516" y="1174750"/>
            <a:ext cx="909479" cy="850900"/>
          </a:xfrm>
          <a:custGeom>
            <a:avLst/>
            <a:gdLst>
              <a:gd name="T0" fmla="*/ 652730 w 2764608"/>
              <a:gd name="T1" fmla="*/ 0 h 2548726"/>
              <a:gd name="T2" fmla="*/ 2111878 w 2764608"/>
              <a:gd name="T3" fmla="*/ 0 h 2548726"/>
              <a:gd name="T4" fmla="*/ 2764608 w 2764608"/>
              <a:gd name="T5" fmla="*/ 652730 h 2548726"/>
              <a:gd name="T6" fmla="*/ 2764608 w 2764608"/>
              <a:gd name="T7" fmla="*/ 1434805 h 2548726"/>
              <a:gd name="T8" fmla="*/ 2111878 w 2764608"/>
              <a:gd name="T9" fmla="*/ 2087535 h 2548726"/>
              <a:gd name="T10" fmla="*/ 1915333 w 2764608"/>
              <a:gd name="T11" fmla="*/ 2087535 h 2548726"/>
              <a:gd name="T12" fmla="*/ 2025468 w 2764608"/>
              <a:gd name="T13" fmla="*/ 2548726 h 2548726"/>
              <a:gd name="T14" fmla="*/ 1436563 w 2764608"/>
              <a:gd name="T15" fmla="*/ 2087535 h 2548726"/>
              <a:gd name="T16" fmla="*/ 652730 w 2764608"/>
              <a:gd name="T17" fmla="*/ 2087535 h 2548726"/>
              <a:gd name="T18" fmla="*/ 0 w 2764608"/>
              <a:gd name="T19" fmla="*/ 1434805 h 2548726"/>
              <a:gd name="T20" fmla="*/ 0 w 2764608"/>
              <a:gd name="T21" fmla="*/ 652730 h 2548726"/>
              <a:gd name="T22" fmla="*/ 652730 w 2764608"/>
              <a:gd name="T23" fmla="*/ 0 h 2548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64608" h="2548726">
                <a:moveTo>
                  <a:pt x="652730" y="0"/>
                </a:moveTo>
                <a:lnTo>
                  <a:pt x="2111878" y="0"/>
                </a:lnTo>
                <a:cubicBezTo>
                  <a:pt x="2472371" y="0"/>
                  <a:pt x="2764608" y="292237"/>
                  <a:pt x="2764608" y="652730"/>
                </a:cubicBezTo>
                <a:lnTo>
                  <a:pt x="2764608" y="1434805"/>
                </a:lnTo>
                <a:cubicBezTo>
                  <a:pt x="2764608" y="1795298"/>
                  <a:pt x="2472371" y="2087535"/>
                  <a:pt x="2111878" y="2087535"/>
                </a:cubicBezTo>
                <a:lnTo>
                  <a:pt x="1915333" y="2087535"/>
                </a:lnTo>
                <a:lnTo>
                  <a:pt x="2025468" y="2548726"/>
                </a:lnTo>
                <a:lnTo>
                  <a:pt x="1436563" y="2087535"/>
                </a:lnTo>
                <a:lnTo>
                  <a:pt x="652730" y="2087535"/>
                </a:lnTo>
                <a:cubicBezTo>
                  <a:pt x="292237" y="2087535"/>
                  <a:pt x="0" y="1795298"/>
                  <a:pt x="0" y="1434805"/>
                </a:cubicBezTo>
                <a:lnTo>
                  <a:pt x="0" y="652730"/>
                </a:lnTo>
                <a:cubicBezTo>
                  <a:pt x="0" y="292237"/>
                  <a:pt x="292237" y="0"/>
                  <a:pt x="652730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  <a:alpha val="59999"/>
            </a:schemeClr>
          </a:solidFill>
          <a:ln>
            <a:noFill/>
          </a:ln>
        </p:spPr>
        <p:txBody>
          <a:bodyPr anchor="ctr">
            <a:normAutofit/>
          </a:bodyPr>
          <a:lstStyle/>
          <a:p>
            <a:endParaRPr lang="zh-CN" altLang="en-US" sz="450"/>
          </a:p>
        </p:txBody>
      </p:sp>
      <p:sp>
        <p:nvSpPr>
          <p:cNvPr id="9" name="任意多边形 4"/>
          <p:cNvSpPr>
            <a:spLocks noChangeArrowheads="1"/>
          </p:cNvSpPr>
          <p:nvPr/>
        </p:nvSpPr>
        <p:spPr bwMode="auto">
          <a:xfrm>
            <a:off x="2972214" y="2106613"/>
            <a:ext cx="2720623" cy="2549525"/>
          </a:xfrm>
          <a:custGeom>
            <a:avLst/>
            <a:gdLst>
              <a:gd name="T0" fmla="*/ 652548 w 2764608"/>
              <a:gd name="T1" fmla="*/ 0 h 2548726"/>
              <a:gd name="T2" fmla="*/ 2111290 w 2764608"/>
              <a:gd name="T3" fmla="*/ 0 h 2548726"/>
              <a:gd name="T4" fmla="*/ 2763838 w 2764608"/>
              <a:gd name="T5" fmla="*/ 652935 h 2548726"/>
              <a:gd name="T6" fmla="*/ 2763838 w 2764608"/>
              <a:gd name="T7" fmla="*/ 1435255 h 2548726"/>
              <a:gd name="T8" fmla="*/ 2111290 w 2764608"/>
              <a:gd name="T9" fmla="*/ 2088189 h 2548726"/>
              <a:gd name="T10" fmla="*/ 1914800 w 2764608"/>
              <a:gd name="T11" fmla="*/ 2088189 h 2548726"/>
              <a:gd name="T12" fmla="*/ 2024904 w 2764608"/>
              <a:gd name="T13" fmla="*/ 2549525 h 2548726"/>
              <a:gd name="T14" fmla="*/ 1436163 w 2764608"/>
              <a:gd name="T15" fmla="*/ 2088189 h 2548726"/>
              <a:gd name="T16" fmla="*/ 652548 w 2764608"/>
              <a:gd name="T17" fmla="*/ 2088189 h 2548726"/>
              <a:gd name="T18" fmla="*/ 0 w 2764608"/>
              <a:gd name="T19" fmla="*/ 1435255 h 2548726"/>
              <a:gd name="T20" fmla="*/ 0 w 2764608"/>
              <a:gd name="T21" fmla="*/ 652935 h 2548726"/>
              <a:gd name="T22" fmla="*/ 652548 w 2764608"/>
              <a:gd name="T23" fmla="*/ 0 h 254872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764608"/>
              <a:gd name="T37" fmla="*/ 0 h 2548726"/>
              <a:gd name="T38" fmla="*/ 2764608 w 2764608"/>
              <a:gd name="T39" fmla="*/ 2548726 h 254872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764608" h="2548726">
                <a:moveTo>
                  <a:pt x="652730" y="0"/>
                </a:moveTo>
                <a:lnTo>
                  <a:pt x="2111878" y="0"/>
                </a:lnTo>
                <a:cubicBezTo>
                  <a:pt x="2472371" y="0"/>
                  <a:pt x="2764608" y="292237"/>
                  <a:pt x="2764608" y="652730"/>
                </a:cubicBezTo>
                <a:lnTo>
                  <a:pt x="2764608" y="1434805"/>
                </a:lnTo>
                <a:cubicBezTo>
                  <a:pt x="2764608" y="1795298"/>
                  <a:pt x="2472371" y="2087535"/>
                  <a:pt x="2111878" y="2087535"/>
                </a:cubicBezTo>
                <a:lnTo>
                  <a:pt x="1915333" y="2087535"/>
                </a:lnTo>
                <a:lnTo>
                  <a:pt x="2025468" y="2548726"/>
                </a:lnTo>
                <a:lnTo>
                  <a:pt x="1436563" y="2087535"/>
                </a:lnTo>
                <a:lnTo>
                  <a:pt x="652730" y="2087535"/>
                </a:lnTo>
                <a:cubicBezTo>
                  <a:pt x="292237" y="2087535"/>
                  <a:pt x="0" y="1795298"/>
                  <a:pt x="0" y="1434805"/>
                </a:cubicBezTo>
                <a:lnTo>
                  <a:pt x="0" y="652730"/>
                </a:lnTo>
                <a:cubicBezTo>
                  <a:pt x="0" y="292237"/>
                  <a:pt x="292237" y="0"/>
                  <a:pt x="652730" y="0"/>
                </a:cubicBezTo>
                <a:close/>
              </a:path>
            </a:pathLst>
          </a:custGeom>
          <a:solidFill>
            <a:schemeClr val="accent1">
              <a:alpha val="7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80713"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/>
            <a:endParaRPr lang="zh-CN" altLang="en-US" sz="795" dirty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任意多边形 5"/>
          <p:cNvSpPr/>
          <p:nvPr/>
        </p:nvSpPr>
        <p:spPr bwMode="auto">
          <a:xfrm flipH="1">
            <a:off x="4905247" y="1687513"/>
            <a:ext cx="1201699" cy="1125537"/>
          </a:xfrm>
          <a:custGeom>
            <a:avLst/>
            <a:gdLst>
              <a:gd name="T0" fmla="*/ 652730 w 2764608"/>
              <a:gd name="T1" fmla="*/ 0 h 2548726"/>
              <a:gd name="T2" fmla="*/ 2111878 w 2764608"/>
              <a:gd name="T3" fmla="*/ 0 h 2548726"/>
              <a:gd name="T4" fmla="*/ 2764608 w 2764608"/>
              <a:gd name="T5" fmla="*/ 652730 h 2548726"/>
              <a:gd name="T6" fmla="*/ 2764608 w 2764608"/>
              <a:gd name="T7" fmla="*/ 1434805 h 2548726"/>
              <a:gd name="T8" fmla="*/ 2111878 w 2764608"/>
              <a:gd name="T9" fmla="*/ 2087535 h 2548726"/>
              <a:gd name="T10" fmla="*/ 1915333 w 2764608"/>
              <a:gd name="T11" fmla="*/ 2087535 h 2548726"/>
              <a:gd name="T12" fmla="*/ 2025468 w 2764608"/>
              <a:gd name="T13" fmla="*/ 2548726 h 2548726"/>
              <a:gd name="T14" fmla="*/ 1436563 w 2764608"/>
              <a:gd name="T15" fmla="*/ 2087535 h 2548726"/>
              <a:gd name="T16" fmla="*/ 652730 w 2764608"/>
              <a:gd name="T17" fmla="*/ 2087535 h 2548726"/>
              <a:gd name="T18" fmla="*/ 0 w 2764608"/>
              <a:gd name="T19" fmla="*/ 1434805 h 2548726"/>
              <a:gd name="T20" fmla="*/ 0 w 2764608"/>
              <a:gd name="T21" fmla="*/ 652730 h 2548726"/>
              <a:gd name="T22" fmla="*/ 652730 w 2764608"/>
              <a:gd name="T23" fmla="*/ 0 h 2548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64608" h="2548726">
                <a:moveTo>
                  <a:pt x="652730" y="0"/>
                </a:moveTo>
                <a:lnTo>
                  <a:pt x="2111878" y="0"/>
                </a:lnTo>
                <a:cubicBezTo>
                  <a:pt x="2472371" y="0"/>
                  <a:pt x="2764608" y="292237"/>
                  <a:pt x="2764608" y="652730"/>
                </a:cubicBezTo>
                <a:lnTo>
                  <a:pt x="2764608" y="1434805"/>
                </a:lnTo>
                <a:cubicBezTo>
                  <a:pt x="2764608" y="1795298"/>
                  <a:pt x="2472371" y="2087535"/>
                  <a:pt x="2111878" y="2087535"/>
                </a:cubicBezTo>
                <a:lnTo>
                  <a:pt x="1915333" y="2087535"/>
                </a:lnTo>
                <a:lnTo>
                  <a:pt x="2025468" y="2548726"/>
                </a:lnTo>
                <a:lnTo>
                  <a:pt x="1436563" y="2087535"/>
                </a:lnTo>
                <a:lnTo>
                  <a:pt x="652730" y="2087535"/>
                </a:lnTo>
                <a:cubicBezTo>
                  <a:pt x="292237" y="2087535"/>
                  <a:pt x="0" y="1795298"/>
                  <a:pt x="0" y="1434805"/>
                </a:cubicBezTo>
                <a:lnTo>
                  <a:pt x="0" y="652730"/>
                </a:lnTo>
                <a:cubicBezTo>
                  <a:pt x="0" y="292237"/>
                  <a:pt x="292237" y="0"/>
                  <a:pt x="65273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normAutofit/>
          </a:bodyPr>
          <a:lstStyle/>
          <a:p>
            <a:endParaRPr lang="zh-CN" altLang="en-US" sz="450"/>
          </a:p>
        </p:txBody>
      </p:sp>
      <p:sp>
        <p:nvSpPr>
          <p:cNvPr id="2" name="KSO_BT1"/>
          <p:cNvSpPr>
            <a:spLocks noGrp="1"/>
          </p:cNvSpPr>
          <p:nvPr>
            <p:ph type="title" hasCustomPrompt="1"/>
          </p:nvPr>
        </p:nvSpPr>
        <p:spPr>
          <a:xfrm>
            <a:off x="2973173" y="2106000"/>
            <a:ext cx="2721570" cy="2062800"/>
          </a:xfrm>
        </p:spPr>
        <p:txBody>
          <a:bodyPr anchor="ctr" anchorCtr="0">
            <a:normAutofit/>
          </a:bodyPr>
          <a:lstStyle>
            <a:lvl1pPr algn="ctr">
              <a:defRPr sz="315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编辑标题</a:t>
            </a:r>
            <a:endParaRPr lang="en-US" dirty="0"/>
          </a:p>
        </p:txBody>
      </p:sp>
      <p:sp>
        <p:nvSpPr>
          <p:cNvPr id="3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693E-648E-4B09-98DA-69B4C59F080E}" type="datetimeFigureOut">
              <a:rPr lang="zh-CN" altLang="en-US" smtClean="0"/>
              <a:t>2019-5-31</a:t>
            </a:fld>
            <a:endParaRPr lang="zh-CN" altLang="en-US"/>
          </a:p>
        </p:txBody>
      </p:sp>
      <p:sp>
        <p:nvSpPr>
          <p:cNvPr id="4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C7946-3C47-4909-8760-D050A285D43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693E-648E-4B09-98DA-69B4C59F080E}" type="datetimeFigureOut">
              <a:rPr lang="zh-CN" altLang="en-US" smtClean="0"/>
              <a:t>2019-5-31</a:t>
            </a:fld>
            <a:endParaRPr lang="zh-CN" altLang="en-US"/>
          </a:p>
        </p:txBody>
      </p:sp>
      <p:sp>
        <p:nvSpPr>
          <p:cNvPr id="3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C7946-3C47-4909-8760-D050A285D43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hasCustomPrompt="1"/>
          </p:nvPr>
        </p:nvSpPr>
        <p:spPr>
          <a:xfrm>
            <a:off x="1098550" y="4431600"/>
            <a:ext cx="6814556" cy="475200"/>
          </a:xfrm>
        </p:spPr>
        <p:txBody>
          <a:bodyPr anchor="b"/>
          <a:lstStyle>
            <a:lvl1pPr>
              <a:defRPr sz="2365">
                <a:ln>
                  <a:noFill/>
                </a:ln>
                <a:solidFill>
                  <a:schemeClr val="accent1"/>
                </a:solidFill>
              </a:defRPr>
            </a:lvl1pPr>
          </a:lstStyle>
          <a:p>
            <a:r>
              <a:rPr lang="zh-CN" altLang="en-US" dirty="0" smtClean="0"/>
              <a:t>单击此处编辑标题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pic" idx="1"/>
          </p:nvPr>
        </p:nvSpPr>
        <p:spPr>
          <a:xfrm>
            <a:off x="1098550" y="835200"/>
            <a:ext cx="6814556" cy="3348000"/>
          </a:xfrm>
        </p:spPr>
        <p:txBody>
          <a:bodyPr anchor="t"/>
          <a:lstStyle>
            <a:lvl1pPr marL="0" indent="0">
              <a:buNone/>
              <a:defRPr sz="2365">
                <a:solidFill>
                  <a:schemeClr val="accent1"/>
                </a:solidFill>
              </a:defRPr>
            </a:lvl1pPr>
            <a:lvl2pPr marL="337185" indent="0">
              <a:buNone/>
              <a:defRPr sz="2065"/>
            </a:lvl2pPr>
            <a:lvl3pPr marL="675005" indent="0">
              <a:buNone/>
              <a:defRPr sz="1770"/>
            </a:lvl3pPr>
            <a:lvl4pPr marL="1012190" indent="0">
              <a:buNone/>
              <a:defRPr sz="1475"/>
            </a:lvl4pPr>
            <a:lvl5pPr marL="1350010" indent="0">
              <a:buNone/>
              <a:defRPr sz="1475"/>
            </a:lvl5pPr>
            <a:lvl6pPr marL="1687830" indent="0">
              <a:buNone/>
              <a:defRPr sz="1475"/>
            </a:lvl6pPr>
            <a:lvl7pPr marL="2025015" indent="0">
              <a:buNone/>
              <a:defRPr sz="1475"/>
            </a:lvl7pPr>
            <a:lvl8pPr marL="2362200" indent="0">
              <a:buNone/>
              <a:defRPr sz="1475"/>
            </a:lvl8pPr>
            <a:lvl9pPr marL="2700655" indent="0">
              <a:buNone/>
              <a:defRPr sz="1475"/>
            </a:lvl9pPr>
          </a:lstStyle>
          <a:p>
            <a:r>
              <a:rPr lang="zh-CN" altLang="en-US" dirty="0" smtClean="0"/>
              <a:t>单击图标添加图片</a:t>
            </a:r>
            <a:endParaRPr lang="en-US" dirty="0"/>
          </a:p>
        </p:txBody>
      </p:sp>
      <p:sp>
        <p:nvSpPr>
          <p:cNvPr id="4" name="KSO_BC2"/>
          <p:cNvSpPr>
            <a:spLocks noGrp="1"/>
          </p:cNvSpPr>
          <p:nvPr>
            <p:ph type="body" sz="half" idx="2" hasCustomPrompt="1"/>
          </p:nvPr>
        </p:nvSpPr>
        <p:spPr>
          <a:xfrm>
            <a:off x="1098550" y="5151600"/>
            <a:ext cx="7590629" cy="932400"/>
          </a:xfrm>
        </p:spPr>
        <p:txBody>
          <a:bodyPr>
            <a:normAutofit/>
          </a:bodyPr>
          <a:lstStyle>
            <a:lvl1pPr marL="0" indent="0">
              <a:buNone/>
              <a:defRPr sz="1770">
                <a:solidFill>
                  <a:schemeClr val="accent1"/>
                </a:solidFill>
              </a:defRPr>
            </a:lvl1pPr>
            <a:lvl2pPr marL="337185" indent="0">
              <a:buNone/>
              <a:defRPr sz="1040"/>
            </a:lvl2pPr>
            <a:lvl3pPr marL="675005" indent="0">
              <a:buNone/>
              <a:defRPr sz="890"/>
            </a:lvl3pPr>
            <a:lvl4pPr marL="1012190" indent="0">
              <a:buNone/>
              <a:defRPr sz="745"/>
            </a:lvl4pPr>
            <a:lvl5pPr marL="1350010" indent="0">
              <a:buNone/>
              <a:defRPr sz="745"/>
            </a:lvl5pPr>
            <a:lvl6pPr marL="1687830" indent="0">
              <a:buNone/>
              <a:defRPr sz="745"/>
            </a:lvl6pPr>
            <a:lvl7pPr marL="2025015" indent="0">
              <a:buNone/>
              <a:defRPr sz="745"/>
            </a:lvl7pPr>
            <a:lvl8pPr marL="2362200" indent="0">
              <a:buNone/>
              <a:defRPr sz="745"/>
            </a:lvl8pPr>
            <a:lvl9pPr marL="2700655" indent="0">
              <a:buNone/>
              <a:defRPr sz="745"/>
            </a:lvl9pPr>
          </a:lstStyle>
          <a:p>
            <a:pPr lvl="0"/>
            <a:r>
              <a:rPr lang="zh-CN" altLang="en-US" dirty="0" smtClean="0"/>
              <a:t>单击此处编辑文本</a:t>
            </a:r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693E-648E-4B09-98DA-69B4C59F080E}" type="datetimeFigureOut">
              <a:rPr lang="zh-CN" altLang="en-US" smtClean="0"/>
              <a:t>2019-5-31</a:t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C7946-3C47-4909-8760-D050A285D430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8" name="直接连接符 5"/>
          <p:cNvCxnSpPr>
            <a:cxnSpLocks noChangeShapeType="1"/>
          </p:cNvCxnSpPr>
          <p:nvPr>
            <p:custDataLst>
              <p:tags r:id="rId1"/>
            </p:custDataLst>
          </p:nvPr>
        </p:nvCxnSpPr>
        <p:spPr bwMode="auto">
          <a:xfrm>
            <a:off x="1165758" y="4960738"/>
            <a:ext cx="6719516" cy="0"/>
          </a:xfrm>
          <a:prstGeom prst="line">
            <a:avLst/>
          </a:prstGeom>
          <a:noFill/>
          <a:ln w="38100" cmpd="sng">
            <a:solidFill>
              <a:schemeClr val="accent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orient="vert"/>
          </p:nvPr>
        </p:nvSpPr>
        <p:spPr>
          <a:xfrm>
            <a:off x="6441360" y="365125"/>
            <a:ext cx="1940846" cy="5811838"/>
          </a:xfrm>
        </p:spPr>
        <p:txBody>
          <a:bodyPr vert="eaVert"/>
          <a:lstStyle>
            <a:lvl1pPr>
              <a:defRPr>
                <a:ln>
                  <a:noFill/>
                </a:ln>
                <a:solidFill>
                  <a:schemeClr val="accent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>
          <a:xfrm>
            <a:off x="618821" y="365125"/>
            <a:ext cx="5710026" cy="5811838"/>
          </a:xfrm>
        </p:spPr>
        <p:txBody>
          <a:bodyPr vert="eaVert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693E-648E-4B09-98DA-69B4C59F080E}" type="datetimeFigureOut">
              <a:rPr lang="zh-CN" altLang="en-US" smtClean="0"/>
              <a:t>2019-5-31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C7946-3C47-4909-8760-D050A285D43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" t="-187" r="285" b="22806"/>
          <a:stretch>
            <a:fillRect/>
          </a:stretch>
        </p:blipFill>
        <p:spPr>
          <a:xfrm flipV="1">
            <a:off x="0" y="1463045"/>
            <a:ext cx="9001025" cy="539930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" t="26879" b="34805"/>
          <a:stretch>
            <a:fillRect/>
          </a:stretch>
        </p:blipFill>
        <p:spPr>
          <a:xfrm>
            <a:off x="0" y="2"/>
            <a:ext cx="9001025" cy="2673531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182392"/>
            <a:ext cx="9001025" cy="6675608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8000"/>
                </a:schemeClr>
              </a:gs>
              <a:gs pos="100000">
                <a:schemeClr val="bg1">
                  <a:shade val="100000"/>
                  <a:satMod val="115000"/>
                  <a:alpha val="9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US" sz="335"/>
          </a:p>
        </p:txBody>
      </p:sp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497202" y="295612"/>
            <a:ext cx="8015198" cy="6456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dirty="0" smtClean="0"/>
              <a:t>单击此处编辑标题样式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idx="1"/>
          </p:nvPr>
        </p:nvSpPr>
        <p:spPr>
          <a:xfrm>
            <a:off x="492913" y="1089483"/>
            <a:ext cx="8015198" cy="5175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18821" y="6356353"/>
            <a:ext cx="2025231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A7693E-648E-4B09-98DA-69B4C59F080E}" type="datetimeFigureOut">
              <a:rPr lang="zh-CN" altLang="en-US" smtClean="0"/>
              <a:t>2019-5-31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2981590" y="6356353"/>
            <a:ext cx="3037846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7809461" y="6356353"/>
            <a:ext cx="572743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890" baseline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defRPr>
            </a:lvl1pPr>
          </a:lstStyle>
          <a:p>
            <a:fld id="{D82C7946-3C47-4909-8760-D050A285D43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75005" rtl="0" eaLnBrk="1" latinLnBrk="0" hangingPunct="1">
        <a:lnSpc>
          <a:spcPct val="90000"/>
        </a:lnSpc>
        <a:spcBef>
          <a:spcPct val="0"/>
        </a:spcBef>
        <a:buNone/>
        <a:defRPr sz="2655" b="0" i="0" kern="1200" baseline="0">
          <a:ln>
            <a:solidFill>
              <a:schemeClr val="accent1">
                <a:lumMod val="75000"/>
              </a:schemeClr>
            </a:solidFill>
          </a:ln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16200000" scaled="1"/>
            <a:tileRect/>
          </a:gradFill>
          <a:effectLst/>
          <a:latin typeface="+mj-ea"/>
          <a:ea typeface="+mj-ea"/>
          <a:cs typeface="+mj-cs"/>
        </a:defRPr>
      </a:lvl1pPr>
    </p:titleStyle>
    <p:bodyStyle>
      <a:lvl1pPr marL="264160" indent="-260350" algn="just" defTabSz="675005" rtl="0" eaLnBrk="1" latinLnBrk="0" hangingPunct="1">
        <a:spcBef>
          <a:spcPct val="237000"/>
        </a:spcBef>
        <a:spcAft>
          <a:spcPts val="0"/>
        </a:spcAft>
        <a:buClr>
          <a:schemeClr val="accent1">
            <a:lumMod val="75000"/>
          </a:schemeClr>
        </a:buClr>
        <a:buSzPct val="60000"/>
        <a:buFont typeface="Wingdings" panose="05000000000000000000" pitchFamily="2" charset="2"/>
        <a:buChar char="l"/>
        <a:defRPr sz="2365" kern="1200" baseline="0">
          <a:solidFill>
            <a:schemeClr val="accent1">
              <a:lumMod val="75000"/>
            </a:schemeClr>
          </a:solidFill>
          <a:latin typeface="+mn-ea"/>
          <a:ea typeface="+mn-ea"/>
          <a:cs typeface="+mn-cs"/>
        </a:defRPr>
      </a:lvl1pPr>
      <a:lvl2pPr marL="567055" indent="-167005" algn="just" defTabSz="675005" rtl="0" eaLnBrk="1" latinLnBrk="0" hangingPunct="1">
        <a:spcBef>
          <a:spcPct val="30000"/>
        </a:spcBef>
        <a:spcAft>
          <a:spcPts val="0"/>
        </a:spcAft>
        <a:buFont typeface="Arial" panose="020B0604020202020204" pitchFamily="34" charset="0"/>
        <a:buChar char="•"/>
        <a:defRPr sz="1970" kern="1200" baseline="0">
          <a:solidFill>
            <a:schemeClr val="tx1"/>
          </a:solidFill>
          <a:latin typeface="+mn-ea"/>
          <a:ea typeface="+mn-ea"/>
          <a:cs typeface="+mn-cs"/>
        </a:defRPr>
      </a:lvl2pPr>
      <a:lvl3pPr marL="844550" indent="-165100" algn="l" defTabSz="675005" rtl="0" eaLnBrk="1" latinLnBrk="0" hangingPunct="1">
        <a:spcBef>
          <a:spcPts val="370"/>
        </a:spcBef>
        <a:buFont typeface="Arial" panose="020B0604020202020204" pitchFamily="34" charset="0"/>
        <a:buChar char="•"/>
        <a:defRPr sz="1770" kern="1200">
          <a:solidFill>
            <a:schemeClr val="tx1"/>
          </a:solidFill>
          <a:latin typeface="+mn-lt"/>
          <a:ea typeface="+mn-ea"/>
          <a:cs typeface="+mn-cs"/>
        </a:defRPr>
      </a:lvl3pPr>
      <a:lvl4pPr marL="1181735" indent="-165100" algn="l" defTabSz="675005" rtl="0" eaLnBrk="1" latinLnBrk="0" hangingPunct="1">
        <a:spcBef>
          <a:spcPts val="370"/>
        </a:spcBef>
        <a:buFont typeface="Arial" panose="020B0604020202020204" pitchFamily="34" charset="0"/>
        <a:buChar char="•"/>
        <a:defRPr sz="1770" kern="1200">
          <a:solidFill>
            <a:schemeClr val="tx1"/>
          </a:solidFill>
          <a:latin typeface="+mn-lt"/>
          <a:ea typeface="+mn-ea"/>
          <a:cs typeface="+mn-cs"/>
        </a:defRPr>
      </a:lvl4pPr>
      <a:lvl5pPr marL="1519555" indent="-165100" algn="l" defTabSz="675005" rtl="0" eaLnBrk="1" latinLnBrk="0" hangingPunct="1">
        <a:spcBef>
          <a:spcPts val="370"/>
        </a:spcBef>
        <a:buFont typeface="Arial" panose="020B0604020202020204" pitchFamily="34" charset="0"/>
        <a:buChar char="•"/>
        <a:defRPr sz="1770" kern="1200">
          <a:solidFill>
            <a:schemeClr val="tx1"/>
          </a:solidFill>
          <a:latin typeface="+mn-lt"/>
          <a:ea typeface="+mn-ea"/>
          <a:cs typeface="+mn-cs"/>
        </a:defRPr>
      </a:lvl5pPr>
      <a:lvl6pPr marL="1856740" indent="-165100" algn="l" defTabSz="675005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sz="13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165100" algn="l" defTabSz="675005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sz="1340" kern="1200">
          <a:solidFill>
            <a:schemeClr val="tx1"/>
          </a:solidFill>
          <a:latin typeface="+mn-lt"/>
          <a:ea typeface="+mn-ea"/>
          <a:cs typeface="+mn-cs"/>
        </a:defRPr>
      </a:lvl7pPr>
      <a:lvl8pPr marL="2532380" indent="-165100" algn="l" defTabSz="675005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sz="1340" kern="1200">
          <a:solidFill>
            <a:schemeClr val="tx1"/>
          </a:solidFill>
          <a:latin typeface="+mn-lt"/>
          <a:ea typeface="+mn-ea"/>
          <a:cs typeface="+mn-cs"/>
        </a:defRPr>
      </a:lvl8pPr>
      <a:lvl9pPr marL="2869565" indent="-165100" algn="l" defTabSz="675005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sz="13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75005" rtl="0" eaLnBrk="1" latinLnBrk="0" hangingPunct="1">
        <a:defRPr sz="1340" kern="1200">
          <a:solidFill>
            <a:schemeClr val="tx1"/>
          </a:solidFill>
          <a:latin typeface="+mn-lt"/>
          <a:ea typeface="+mn-ea"/>
          <a:cs typeface="+mn-cs"/>
        </a:defRPr>
      </a:lvl1pPr>
      <a:lvl2pPr marL="337185" algn="l" defTabSz="675005" rtl="0" eaLnBrk="1" latinLnBrk="0" hangingPunct="1">
        <a:defRPr sz="1340" kern="1200">
          <a:solidFill>
            <a:schemeClr val="tx1"/>
          </a:solidFill>
          <a:latin typeface="+mn-lt"/>
          <a:ea typeface="+mn-ea"/>
          <a:cs typeface="+mn-cs"/>
        </a:defRPr>
      </a:lvl2pPr>
      <a:lvl3pPr marL="675005" algn="l" defTabSz="675005" rtl="0" eaLnBrk="1" latinLnBrk="0" hangingPunct="1">
        <a:defRPr sz="1340" kern="1200">
          <a:solidFill>
            <a:schemeClr val="tx1"/>
          </a:solidFill>
          <a:latin typeface="+mn-lt"/>
          <a:ea typeface="+mn-ea"/>
          <a:cs typeface="+mn-cs"/>
        </a:defRPr>
      </a:lvl3pPr>
      <a:lvl4pPr marL="1012190" algn="l" defTabSz="675005" rtl="0" eaLnBrk="1" latinLnBrk="0" hangingPunct="1">
        <a:defRPr sz="1340" kern="1200">
          <a:solidFill>
            <a:schemeClr val="tx1"/>
          </a:solidFill>
          <a:latin typeface="+mn-lt"/>
          <a:ea typeface="+mn-ea"/>
          <a:cs typeface="+mn-cs"/>
        </a:defRPr>
      </a:lvl4pPr>
      <a:lvl5pPr marL="1350010" algn="l" defTabSz="675005" rtl="0" eaLnBrk="1" latinLnBrk="0" hangingPunct="1">
        <a:defRPr sz="1340" kern="1200">
          <a:solidFill>
            <a:schemeClr val="tx1"/>
          </a:solidFill>
          <a:latin typeface="+mn-lt"/>
          <a:ea typeface="+mn-ea"/>
          <a:cs typeface="+mn-cs"/>
        </a:defRPr>
      </a:lvl5pPr>
      <a:lvl6pPr marL="1687830" algn="l" defTabSz="675005" rtl="0" eaLnBrk="1" latinLnBrk="0" hangingPunct="1">
        <a:defRPr sz="1340" kern="1200">
          <a:solidFill>
            <a:schemeClr val="tx1"/>
          </a:solidFill>
          <a:latin typeface="+mn-lt"/>
          <a:ea typeface="+mn-ea"/>
          <a:cs typeface="+mn-cs"/>
        </a:defRPr>
      </a:lvl6pPr>
      <a:lvl7pPr marL="2025015" algn="l" defTabSz="675005" rtl="0" eaLnBrk="1" latinLnBrk="0" hangingPunct="1">
        <a:defRPr sz="1340" kern="1200">
          <a:solidFill>
            <a:schemeClr val="tx1"/>
          </a:solidFill>
          <a:latin typeface="+mn-lt"/>
          <a:ea typeface="+mn-ea"/>
          <a:cs typeface="+mn-cs"/>
        </a:defRPr>
      </a:lvl7pPr>
      <a:lvl8pPr marL="2362200" algn="l" defTabSz="675005" rtl="0" eaLnBrk="1" latinLnBrk="0" hangingPunct="1">
        <a:defRPr sz="1340" kern="1200">
          <a:solidFill>
            <a:schemeClr val="tx1"/>
          </a:solidFill>
          <a:latin typeface="+mn-lt"/>
          <a:ea typeface="+mn-ea"/>
          <a:cs typeface="+mn-cs"/>
        </a:defRPr>
      </a:lvl8pPr>
      <a:lvl9pPr marL="2700655" algn="l" defTabSz="675005" rtl="0" eaLnBrk="1" latinLnBrk="0" hangingPunct="1">
        <a:defRPr sz="13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8.xm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9.xml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0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2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6" Type="http://schemas.microsoft.com/office/2007/relationships/hdphoto" Target="../media/hdphoto1.png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1.xml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65405" y="185420"/>
            <a:ext cx="9056370" cy="6436995"/>
            <a:chOff x="103" y="292"/>
            <a:chExt cx="14262" cy="10137"/>
          </a:xfrm>
        </p:grpSpPr>
        <p:sp>
          <p:nvSpPr>
            <p:cNvPr id="26" name="文本框 25"/>
            <p:cNvSpPr txBox="1"/>
            <p:nvPr/>
          </p:nvSpPr>
          <p:spPr>
            <a:xfrm>
              <a:off x="8632" y="3608"/>
              <a:ext cx="5328" cy="10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chemeClr val="tx1"/>
                  </a:solidFill>
                  <a:latin typeface="华文新魏" panose="02010800040101010101" charset="-122"/>
                  <a:ea typeface="华文新魏" panose="02010800040101010101" charset="-122"/>
                </a:rPr>
                <a:t>【博士】提醒导师安排预答辩，并至研办</a:t>
              </a:r>
            </a:p>
            <a:p>
              <a:pPr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chemeClr val="tx1"/>
                  </a:solidFill>
                  <a:latin typeface="华文新魏" panose="02010800040101010101" charset="-122"/>
                  <a:ea typeface="华文新魏" panose="02010800040101010101" charset="-122"/>
                </a:rPr>
                <a:t>领取预答辩记录表，由预答辩秘书填写。</a:t>
              </a: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103" y="292"/>
              <a:ext cx="14262" cy="10137"/>
              <a:chOff x="103" y="292"/>
              <a:chExt cx="14262" cy="10137"/>
            </a:xfrm>
          </p:grpSpPr>
          <p:sp>
            <p:nvSpPr>
              <p:cNvPr id="148" name=" 148"/>
              <p:cNvSpPr/>
              <p:nvPr/>
            </p:nvSpPr>
            <p:spPr>
              <a:xfrm>
                <a:off x="3757" y="6285"/>
                <a:ext cx="621" cy="132"/>
              </a:xfrm>
              <a:custGeom>
                <a:avLst/>
                <a:gdLst>
                  <a:gd name="connsiteX0" fmla="*/ 360040 w 576064"/>
                  <a:gd name="connsiteY0" fmla="*/ 0 h 250588"/>
                  <a:gd name="connsiteX1" fmla="*/ 576064 w 576064"/>
                  <a:gd name="connsiteY1" fmla="*/ 125294 h 250588"/>
                  <a:gd name="connsiteX2" fmla="*/ 360040 w 576064"/>
                  <a:gd name="connsiteY2" fmla="*/ 250588 h 250588"/>
                  <a:gd name="connsiteX3" fmla="*/ 360040 w 576064"/>
                  <a:gd name="connsiteY3" fmla="*/ 143294 h 250588"/>
                  <a:gd name="connsiteX4" fmla="*/ 0 w 576064"/>
                  <a:gd name="connsiteY4" fmla="*/ 143294 h 250588"/>
                  <a:gd name="connsiteX5" fmla="*/ 0 w 576064"/>
                  <a:gd name="connsiteY5" fmla="*/ 107294 h 250588"/>
                  <a:gd name="connsiteX6" fmla="*/ 360040 w 576064"/>
                  <a:gd name="connsiteY6" fmla="*/ 107294 h 25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6064" h="250588">
                    <a:moveTo>
                      <a:pt x="360040" y="0"/>
                    </a:moveTo>
                    <a:lnTo>
                      <a:pt x="576064" y="125294"/>
                    </a:lnTo>
                    <a:lnTo>
                      <a:pt x="360040" y="250588"/>
                    </a:lnTo>
                    <a:lnTo>
                      <a:pt x="360040" y="143294"/>
                    </a:lnTo>
                    <a:lnTo>
                      <a:pt x="0" y="143294"/>
                    </a:lnTo>
                    <a:lnTo>
                      <a:pt x="0" y="107294"/>
                    </a:lnTo>
                    <a:lnTo>
                      <a:pt x="360040" y="107294"/>
                    </a:lnTo>
                    <a:close/>
                  </a:path>
                </a:pathLst>
              </a:cu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23" name="组合 22"/>
              <p:cNvGrpSpPr/>
              <p:nvPr/>
            </p:nvGrpSpPr>
            <p:grpSpPr>
              <a:xfrm>
                <a:off x="777" y="292"/>
                <a:ext cx="13588" cy="10137"/>
                <a:chOff x="777" y="278"/>
                <a:chExt cx="13588" cy="10137"/>
              </a:xfrm>
            </p:grpSpPr>
            <p:grpSp>
              <p:nvGrpSpPr>
                <p:cNvPr id="22" name="组合 21"/>
                <p:cNvGrpSpPr/>
                <p:nvPr/>
              </p:nvGrpSpPr>
              <p:grpSpPr>
                <a:xfrm>
                  <a:off x="777" y="278"/>
                  <a:ext cx="13588" cy="10137"/>
                  <a:chOff x="777" y="278"/>
                  <a:chExt cx="13588" cy="10137"/>
                </a:xfrm>
              </p:grpSpPr>
              <p:grpSp>
                <p:nvGrpSpPr>
                  <p:cNvPr id="35" name="组合 34"/>
                  <p:cNvGrpSpPr/>
                  <p:nvPr/>
                </p:nvGrpSpPr>
                <p:grpSpPr>
                  <a:xfrm>
                    <a:off x="1437" y="705"/>
                    <a:ext cx="8954" cy="8346"/>
                    <a:chOff x="3252" y="30"/>
                    <a:chExt cx="8954" cy="8346"/>
                  </a:xfrm>
                </p:grpSpPr>
                <p:sp>
                  <p:nvSpPr>
                    <p:cNvPr id="31" name="圆角矩形 30"/>
                    <p:cNvSpPr/>
                    <p:nvPr/>
                  </p:nvSpPr>
                  <p:spPr>
                    <a:xfrm>
                      <a:off x="4804" y="7445"/>
                      <a:ext cx="4196" cy="931"/>
                    </a:xfrm>
                    <a:prstGeom prst="roundRect">
                      <a:avLst/>
                    </a:prstGeom>
                    <a:noFill/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" name="文本框 1"/>
                    <p:cNvSpPr txBox="1"/>
                    <p:nvPr/>
                  </p:nvSpPr>
                  <p:spPr>
                    <a:xfrm>
                      <a:off x="3965" y="30"/>
                      <a:ext cx="3368" cy="58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>
                        <a:lnSpc>
                          <a:spcPct val="130000"/>
                        </a:lnSpc>
                      </a:pPr>
                      <a:r>
                        <a:rPr lang="zh-CN" altLang="en-US" sz="14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提交盲审格式论文至研办</a:t>
                      </a:r>
                    </a:p>
                  </p:txBody>
                </p:sp>
                <p:sp>
                  <p:nvSpPr>
                    <p:cNvPr id="5" name="文本框 4"/>
                    <p:cNvSpPr txBox="1"/>
                    <p:nvPr/>
                  </p:nvSpPr>
                  <p:spPr>
                    <a:xfrm>
                      <a:off x="3735" y="1020"/>
                      <a:ext cx="4208" cy="58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>
                        <a:lnSpc>
                          <a:spcPct val="130000"/>
                        </a:lnSpc>
                      </a:pPr>
                      <a:r>
                        <a:rPr lang="zh-CN" altLang="en-US" sz="14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接收论文评阅结果（研办通知）</a:t>
                      </a:r>
                    </a:p>
                  </p:txBody>
                </p:sp>
                <p:sp>
                  <p:nvSpPr>
                    <p:cNvPr id="6" name="下箭头 5"/>
                    <p:cNvSpPr/>
                    <p:nvPr/>
                  </p:nvSpPr>
                  <p:spPr>
                    <a:xfrm>
                      <a:off x="5388" y="1717"/>
                      <a:ext cx="184" cy="532"/>
                    </a:xfrm>
                    <a:prstGeom prst="downArrow">
                      <a:avLst/>
                    </a:prstGeom>
                  </p:spPr>
                  <p:style>
                    <a:lnRef idx="3">
                      <a:schemeClr val="lt1"/>
                    </a:lnRef>
                    <a:fillRef idx="1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" name=" 7"/>
                    <p:cNvSpPr/>
                    <p:nvPr/>
                  </p:nvSpPr>
                  <p:spPr>
                    <a:xfrm>
                      <a:off x="7646" y="1233"/>
                      <a:ext cx="679" cy="119"/>
                    </a:xfrm>
                    <a:custGeom>
                      <a:avLst/>
                      <a:gdLst>
                        <a:gd name="connsiteX0" fmla="*/ 4381875 w 6516714"/>
                        <a:gd name="connsiteY0" fmla="*/ 0 h 2476413"/>
                        <a:gd name="connsiteX1" fmla="*/ 6516714 w 6516714"/>
                        <a:gd name="connsiteY1" fmla="*/ 1238208 h 2476413"/>
                        <a:gd name="connsiteX2" fmla="*/ 4381875 w 6516714"/>
                        <a:gd name="connsiteY2" fmla="*/ 2476413 h 2476413"/>
                        <a:gd name="connsiteX3" fmla="*/ 4381875 w 6516714"/>
                        <a:gd name="connsiteY3" fmla="*/ 2456682 h 2476413"/>
                        <a:gd name="connsiteX4" fmla="*/ 4855462 w 6516714"/>
                        <a:gd name="connsiteY4" fmla="*/ 1644997 h 2476413"/>
                        <a:gd name="connsiteX5" fmla="*/ 0 w 6516714"/>
                        <a:gd name="connsiteY5" fmla="*/ 1238206 h 2476413"/>
                        <a:gd name="connsiteX6" fmla="*/ 4855461 w 6516714"/>
                        <a:gd name="connsiteY6" fmla="*/ 831415 h 2476413"/>
                        <a:gd name="connsiteX7" fmla="*/ 4381875 w 6516714"/>
                        <a:gd name="connsiteY7" fmla="*/ 19731 h 247641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6516714" h="2476413">
                          <a:moveTo>
                            <a:pt x="4381875" y="0"/>
                          </a:moveTo>
                          <a:lnTo>
                            <a:pt x="6516714" y="1238208"/>
                          </a:lnTo>
                          <a:lnTo>
                            <a:pt x="4381875" y="2476413"/>
                          </a:lnTo>
                          <a:lnTo>
                            <a:pt x="4381875" y="2456682"/>
                          </a:lnTo>
                          <a:lnTo>
                            <a:pt x="4855462" y="1644997"/>
                          </a:lnTo>
                          <a:lnTo>
                            <a:pt x="0" y="1238206"/>
                          </a:lnTo>
                          <a:lnTo>
                            <a:pt x="4855461" y="831415"/>
                          </a:lnTo>
                          <a:lnTo>
                            <a:pt x="4381875" y="19731"/>
                          </a:lnTo>
                          <a:close/>
                        </a:path>
                      </a:pathLst>
                    </a:custGeom>
                    <a:solidFill>
                      <a:schemeClr val="tx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>
                        <a:contourClr>
                          <a:srgbClr val="FFFFFF"/>
                        </a:contourClr>
                      </a:sp3d>
                    </a:bodyPr>
                    <a:lstStyle>
                      <a:defPPr>
                        <a:defRPr lang="zh-CN"/>
                      </a:defPPr>
                      <a:lvl1pPr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8" name="文本框 7"/>
                    <p:cNvSpPr txBox="1"/>
                    <p:nvPr/>
                  </p:nvSpPr>
                  <p:spPr>
                    <a:xfrm>
                      <a:off x="8318" y="1011"/>
                      <a:ext cx="3888" cy="52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>
                        <a:lnSpc>
                          <a:spcPct val="130000"/>
                        </a:lnSpc>
                      </a:pPr>
                      <a:r>
                        <a:rPr lang="zh-CN" altLang="en-US" sz="12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拿到结果后反馈给导师并进行修改</a:t>
                      </a:r>
                    </a:p>
                  </p:txBody>
                </p:sp>
                <p:sp>
                  <p:nvSpPr>
                    <p:cNvPr id="9" name="文本框 8"/>
                    <p:cNvSpPr txBox="1"/>
                    <p:nvPr/>
                  </p:nvSpPr>
                  <p:spPr>
                    <a:xfrm>
                      <a:off x="4573" y="1341"/>
                      <a:ext cx="1888" cy="45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>
                        <a:lnSpc>
                          <a:spcPct val="130000"/>
                        </a:lnSpc>
                      </a:pPr>
                      <a:r>
                        <a:rPr lang="zh-CN" altLang="en-US" sz="10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（全部</a:t>
                      </a:r>
                      <a:r>
                        <a:rPr lang="en-US" altLang="zh-CN" sz="10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70</a:t>
                      </a:r>
                      <a:r>
                        <a:rPr lang="zh-CN" altLang="en-US" sz="10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分以上）</a:t>
                      </a:r>
                    </a:p>
                  </p:txBody>
                </p:sp>
                <p:sp>
                  <p:nvSpPr>
                    <p:cNvPr id="10" name="文本框 9"/>
                    <p:cNvSpPr txBox="1"/>
                    <p:nvPr/>
                  </p:nvSpPr>
                  <p:spPr>
                    <a:xfrm>
                      <a:off x="3952" y="2195"/>
                      <a:ext cx="3788" cy="58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>
                        <a:lnSpc>
                          <a:spcPct val="130000"/>
                        </a:lnSpc>
                      </a:pPr>
                      <a:r>
                        <a:rPr lang="zh-CN" altLang="en-US" sz="14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领学位申请书（</a:t>
                      </a:r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</a:t>
                      </a:r>
                      <a:r>
                        <a:rPr lang="zh-CN" altLang="en-US" sz="14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份）并填写</a:t>
                      </a:r>
                    </a:p>
                  </p:txBody>
                </p:sp>
                <p:sp>
                  <p:nvSpPr>
                    <p:cNvPr id="11" name="下箭头 10"/>
                    <p:cNvSpPr/>
                    <p:nvPr/>
                  </p:nvSpPr>
                  <p:spPr>
                    <a:xfrm>
                      <a:off x="5350" y="2676"/>
                      <a:ext cx="174" cy="652"/>
                    </a:xfrm>
                    <a:prstGeom prst="downArrow">
                      <a:avLst/>
                    </a:prstGeom>
                  </p:spPr>
                  <p:style>
                    <a:lnRef idx="3">
                      <a:schemeClr val="lt1"/>
                    </a:lnRef>
                    <a:fillRef idx="1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2" name="文本框 11"/>
                    <p:cNvSpPr txBox="1"/>
                    <p:nvPr/>
                  </p:nvSpPr>
                  <p:spPr>
                    <a:xfrm>
                      <a:off x="4005" y="3207"/>
                      <a:ext cx="4488" cy="58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>
                        <a:lnSpc>
                          <a:spcPct val="130000"/>
                        </a:lnSpc>
                      </a:pPr>
                      <a:r>
                        <a:rPr lang="zh-CN" altLang="en-US" sz="14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下载</a:t>
                      </a:r>
                      <a:r>
                        <a:rPr lang="zh-CN" altLang="en-US" sz="1400" u="sng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答辩申请书</a:t>
                      </a:r>
                      <a:r>
                        <a:rPr lang="zh-CN" altLang="en-US" sz="14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（群文件）并填写</a:t>
                      </a:r>
                    </a:p>
                  </p:txBody>
                </p:sp>
                <p:sp>
                  <p:nvSpPr>
                    <p:cNvPr id="13" name="下箭头 12"/>
                    <p:cNvSpPr/>
                    <p:nvPr/>
                  </p:nvSpPr>
                  <p:spPr>
                    <a:xfrm>
                      <a:off x="5332" y="3730"/>
                      <a:ext cx="184" cy="556"/>
                    </a:xfrm>
                    <a:prstGeom prst="downArrow">
                      <a:avLst/>
                    </a:prstGeom>
                  </p:spPr>
                  <p:style>
                    <a:lnRef idx="3">
                      <a:schemeClr val="lt1"/>
                    </a:lnRef>
                    <a:fillRef idx="1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4" name="文本框 13"/>
                    <p:cNvSpPr txBox="1"/>
                    <p:nvPr/>
                  </p:nvSpPr>
                  <p:spPr>
                    <a:xfrm>
                      <a:off x="3801" y="4161"/>
                      <a:ext cx="4208" cy="58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>
                        <a:lnSpc>
                          <a:spcPct val="130000"/>
                        </a:lnSpc>
                      </a:pPr>
                      <a:r>
                        <a:rPr lang="zh-CN" altLang="en-US" sz="14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凭答辩申请书至研办领取表决票</a:t>
                      </a:r>
                    </a:p>
                  </p:txBody>
                </p:sp>
                <p:sp>
                  <p:nvSpPr>
                    <p:cNvPr id="15" name="下箭头 14"/>
                    <p:cNvSpPr/>
                    <p:nvPr/>
                  </p:nvSpPr>
                  <p:spPr>
                    <a:xfrm>
                      <a:off x="5333" y="6358"/>
                      <a:ext cx="184" cy="709"/>
                    </a:xfrm>
                    <a:prstGeom prst="downArrow">
                      <a:avLst/>
                    </a:prstGeom>
                  </p:spPr>
                  <p:style>
                    <a:lnRef idx="3">
                      <a:schemeClr val="lt1"/>
                    </a:lnRef>
                    <a:fillRef idx="1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7" name="文本框 16"/>
                    <p:cNvSpPr txBox="1"/>
                    <p:nvPr/>
                  </p:nvSpPr>
                  <p:spPr>
                    <a:xfrm>
                      <a:off x="5085" y="5867"/>
                      <a:ext cx="928" cy="58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>
                        <a:lnSpc>
                          <a:spcPct val="130000"/>
                        </a:lnSpc>
                      </a:pPr>
                      <a:r>
                        <a:rPr lang="zh-CN" altLang="en-US" sz="1400" b="1" dirty="0" smtClean="0">
                          <a:solidFill>
                            <a:srgbClr val="FF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答辩</a:t>
                      </a:r>
                    </a:p>
                  </p:txBody>
                </p:sp>
                <p:sp>
                  <p:nvSpPr>
                    <p:cNvPr id="19" name="文本框 18"/>
                    <p:cNvSpPr txBox="1"/>
                    <p:nvPr/>
                  </p:nvSpPr>
                  <p:spPr>
                    <a:xfrm>
                      <a:off x="6383" y="5914"/>
                      <a:ext cx="488" cy="45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  <a:scene3d>
                        <a:camera prst="orthographicFront"/>
                        <a:lightRig rig="threePt" dir="t"/>
                      </a:scene3d>
                    </a:bodyPr>
                    <a:lstStyle/>
                    <a:p>
                      <a:pPr algn="l">
                        <a:lnSpc>
                          <a:spcPct val="130000"/>
                        </a:lnSpc>
                      </a:pPr>
                      <a:endParaRPr lang="zh-CN" sz="1000" dirty="0" smtClean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p:txBody>
                </p:sp>
                <p:sp>
                  <p:nvSpPr>
                    <p:cNvPr id="21" name="文本框 20"/>
                    <p:cNvSpPr txBox="1"/>
                    <p:nvPr/>
                  </p:nvSpPr>
                  <p:spPr>
                    <a:xfrm>
                      <a:off x="3252" y="6923"/>
                      <a:ext cx="6308" cy="58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>
                        <a:lnSpc>
                          <a:spcPct val="130000"/>
                        </a:lnSpc>
                      </a:pPr>
                      <a:r>
                        <a:rPr lang="zh-CN" altLang="en-US" sz="14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提交学位申请书（</a:t>
                      </a:r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</a:t>
                      </a:r>
                      <a:r>
                        <a:rPr lang="zh-CN" altLang="en-US" sz="14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份）、表决票至研究生办公室</a:t>
                      </a:r>
                    </a:p>
                  </p:txBody>
                </p:sp>
                <p:sp>
                  <p:nvSpPr>
                    <p:cNvPr id="2050" name=" 2050"/>
                    <p:cNvSpPr/>
                    <p:nvPr/>
                  </p:nvSpPr>
                  <p:spPr bwMode="auto">
                    <a:xfrm>
                      <a:off x="9544" y="2411"/>
                      <a:ext cx="120" cy="2099"/>
                    </a:xfrm>
                    <a:custGeom>
                      <a:avLst/>
                      <a:gdLst>
                        <a:gd name="T0" fmla="*/ 2147483646 w 41"/>
                        <a:gd name="T1" fmla="*/ 2147483646 h 281"/>
                        <a:gd name="T2" fmla="*/ 2147483646 w 41"/>
                        <a:gd name="T3" fmla="*/ 2147483646 h 281"/>
                        <a:gd name="T4" fmla="*/ 0 w 41"/>
                        <a:gd name="T5" fmla="*/ 0 h 281"/>
                        <a:gd name="T6" fmla="*/ 2147483646 w 41"/>
                        <a:gd name="T7" fmla="*/ 2147483646 h 281"/>
                        <a:gd name="T8" fmla="*/ 2147483646 w 41"/>
                        <a:gd name="T9" fmla="*/ 2147483646 h 281"/>
                        <a:gd name="T10" fmla="*/ 2147483646 w 41"/>
                        <a:gd name="T11" fmla="*/ 2147483646 h 281"/>
                        <a:gd name="T12" fmla="*/ 2147483646 w 41"/>
                        <a:gd name="T13" fmla="*/ 2147483646 h 281"/>
                        <a:gd name="T14" fmla="*/ 2147483646 w 41"/>
                        <a:gd name="T15" fmla="*/ 2147483646 h 281"/>
                        <a:gd name="T16" fmla="*/ 2147483646 w 41"/>
                        <a:gd name="T17" fmla="*/ 2147483646 h 281"/>
                        <a:gd name="T18" fmla="*/ 2147483646 w 41"/>
                        <a:gd name="T19" fmla="*/ 2147483646 h 281"/>
                        <a:gd name="T20" fmla="*/ 2147483646 w 41"/>
                        <a:gd name="T21" fmla="*/ 2147483646 h 281"/>
                        <a:gd name="T22" fmla="*/ 2147483646 w 41"/>
                        <a:gd name="T23" fmla="*/ 2147483646 h 281"/>
                        <a:gd name="T24" fmla="*/ 2147483646 w 41"/>
                        <a:gd name="T25" fmla="*/ 2147483646 h 281"/>
                        <a:gd name="T26" fmla="*/ 0 w 41"/>
                        <a:gd name="T27" fmla="*/ 2147483646 h 281"/>
                        <a:gd name="T28" fmla="*/ 2147483646 w 41"/>
                        <a:gd name="T29" fmla="*/ 2147483646 h 281"/>
                        <a:gd name="T30" fmla="*/ 2147483646 w 41"/>
                        <a:gd name="T31" fmla="*/ 2147483646 h 281"/>
                        <a:gd name="T32" fmla="*/ 2147483646 w 41"/>
                        <a:gd name="T33" fmla="*/ 2147483646 h 281"/>
                        <a:gd name="T34" fmla="*/ 2147483646 w 41"/>
                        <a:gd name="T35" fmla="*/ 2147483646 h 281"/>
                        <a:gd name="T36" fmla="*/ 2147483646 w 41"/>
                        <a:gd name="T37" fmla="*/ 2147483646 h 281"/>
                        <a:gd name="T38" fmla="*/ 2147483646 w 41"/>
                        <a:gd name="T39" fmla="*/ 2147483646 h 281"/>
                        <a:gd name="T40" fmla="*/ 2147483646 w 41"/>
                        <a:gd name="T41" fmla="*/ 2147483646 h 281"/>
                        <a:gd name="T42" fmla="*/ 2147483646 w 41"/>
                        <a:gd name="T43" fmla="*/ 2147483646 h 281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</a:gdLst>
                      <a:ahLst/>
                      <a:cxnLst>
                        <a:cxn ang="T44">
                          <a:pos x="T0" y="T1"/>
                        </a:cxn>
                        <a:cxn ang="T45">
                          <a:pos x="T2" y="T3"/>
                        </a:cxn>
                        <a:cxn ang="T46">
                          <a:pos x="T4" y="T5"/>
                        </a:cxn>
                        <a:cxn ang="T47">
                          <a:pos x="T6" y="T7"/>
                        </a:cxn>
                        <a:cxn ang="T48">
                          <a:pos x="T8" y="T9"/>
                        </a:cxn>
                        <a:cxn ang="T49">
                          <a:pos x="T10" y="T11"/>
                        </a:cxn>
                        <a:cxn ang="T50">
                          <a:pos x="T12" y="T13"/>
                        </a:cxn>
                        <a:cxn ang="T51">
                          <a:pos x="T14" y="T15"/>
                        </a:cxn>
                        <a:cxn ang="T52">
                          <a:pos x="T16" y="T17"/>
                        </a:cxn>
                        <a:cxn ang="T53">
                          <a:pos x="T18" y="T19"/>
                        </a:cxn>
                        <a:cxn ang="T54">
                          <a:pos x="T20" y="T21"/>
                        </a:cxn>
                        <a:cxn ang="T55">
                          <a:pos x="T22" y="T23"/>
                        </a:cxn>
                        <a:cxn ang="T56">
                          <a:pos x="T24" y="T25"/>
                        </a:cxn>
                        <a:cxn ang="T57">
                          <a:pos x="T26" y="T27"/>
                        </a:cxn>
                        <a:cxn ang="T58">
                          <a:pos x="T28" y="T29"/>
                        </a:cxn>
                        <a:cxn ang="T59">
                          <a:pos x="T30" y="T31"/>
                        </a:cxn>
                        <a:cxn ang="T60">
                          <a:pos x="T32" y="T33"/>
                        </a:cxn>
                        <a:cxn ang="T61">
                          <a:pos x="T34" y="T35"/>
                        </a:cxn>
                        <a:cxn ang="T62">
                          <a:pos x="T36" y="T37"/>
                        </a:cxn>
                        <a:cxn ang="T63">
                          <a:pos x="T38" y="T39"/>
                        </a:cxn>
                        <a:cxn ang="T64">
                          <a:pos x="T40" y="T41"/>
                        </a:cxn>
                        <a:cxn ang="T65">
                          <a:pos x="T42" y="T43"/>
                        </a:cxn>
                      </a:cxnLst>
                      <a:rect l="0" t="0" r="r" b="b"/>
                      <a:pathLst>
                        <a:path w="41" h="281">
                          <a:moveTo>
                            <a:pt x="15" y="41"/>
                          </a:moveTo>
                          <a:cubicBezTo>
                            <a:pt x="15" y="29"/>
                            <a:pt x="13" y="19"/>
                            <a:pt x="11" y="13"/>
                          </a:cubicBezTo>
                          <a:cubicBezTo>
                            <a:pt x="9" y="7"/>
                            <a:pt x="5" y="2"/>
                            <a:pt x="0" y="0"/>
                          </a:cubicBezTo>
                          <a:cubicBezTo>
                            <a:pt x="10" y="0"/>
                            <a:pt x="17" y="3"/>
                            <a:pt x="21" y="9"/>
                          </a:cubicBezTo>
                          <a:cubicBezTo>
                            <a:pt x="25" y="14"/>
                            <a:pt x="27" y="27"/>
                            <a:pt x="27" y="45"/>
                          </a:cubicBezTo>
                          <a:cubicBezTo>
                            <a:pt x="27" y="103"/>
                            <a:pt x="27" y="103"/>
                            <a:pt x="27" y="103"/>
                          </a:cubicBezTo>
                          <a:cubicBezTo>
                            <a:pt x="27" y="114"/>
                            <a:pt x="28" y="122"/>
                            <a:pt x="30" y="128"/>
                          </a:cubicBezTo>
                          <a:cubicBezTo>
                            <a:pt x="32" y="134"/>
                            <a:pt x="35" y="138"/>
                            <a:pt x="41" y="141"/>
                          </a:cubicBezTo>
                          <a:cubicBezTo>
                            <a:pt x="35" y="143"/>
                            <a:pt x="31" y="147"/>
                            <a:pt x="30" y="153"/>
                          </a:cubicBezTo>
                          <a:cubicBezTo>
                            <a:pt x="28" y="158"/>
                            <a:pt x="27" y="167"/>
                            <a:pt x="27" y="179"/>
                          </a:cubicBezTo>
                          <a:cubicBezTo>
                            <a:pt x="27" y="232"/>
                            <a:pt x="27" y="232"/>
                            <a:pt x="27" y="232"/>
                          </a:cubicBezTo>
                          <a:cubicBezTo>
                            <a:pt x="27" y="245"/>
                            <a:pt x="26" y="255"/>
                            <a:pt x="25" y="262"/>
                          </a:cubicBezTo>
                          <a:cubicBezTo>
                            <a:pt x="23" y="269"/>
                            <a:pt x="20" y="274"/>
                            <a:pt x="16" y="277"/>
                          </a:cubicBezTo>
                          <a:cubicBezTo>
                            <a:pt x="12" y="279"/>
                            <a:pt x="7" y="281"/>
                            <a:pt x="0" y="281"/>
                          </a:cubicBezTo>
                          <a:cubicBezTo>
                            <a:pt x="5" y="279"/>
                            <a:pt x="9" y="274"/>
                            <a:pt x="11" y="268"/>
                          </a:cubicBezTo>
                          <a:cubicBezTo>
                            <a:pt x="13" y="261"/>
                            <a:pt x="15" y="252"/>
                            <a:pt x="15" y="240"/>
                          </a:cubicBezTo>
                          <a:cubicBezTo>
                            <a:pt x="15" y="186"/>
                            <a:pt x="15" y="186"/>
                            <a:pt x="15" y="186"/>
                          </a:cubicBezTo>
                          <a:cubicBezTo>
                            <a:pt x="15" y="172"/>
                            <a:pt x="15" y="162"/>
                            <a:pt x="17" y="155"/>
                          </a:cubicBezTo>
                          <a:cubicBezTo>
                            <a:pt x="19" y="148"/>
                            <a:pt x="23" y="144"/>
                            <a:pt x="29" y="141"/>
                          </a:cubicBezTo>
                          <a:cubicBezTo>
                            <a:pt x="23" y="138"/>
                            <a:pt x="19" y="133"/>
                            <a:pt x="17" y="127"/>
                          </a:cubicBezTo>
                          <a:cubicBezTo>
                            <a:pt x="15" y="121"/>
                            <a:pt x="15" y="111"/>
                            <a:pt x="15" y="98"/>
                          </a:cubicBezTo>
                          <a:lnTo>
                            <a:pt x="15" y="41"/>
                          </a:lnTo>
                          <a:close/>
                        </a:path>
                      </a:pathLst>
                    </a:custGeom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</a14:hiddenLine>
                      </a:ext>
                    </a:extLst>
                  </p:spPr>
                  <p:style>
                    <a:lnRef idx="2">
                      <a:schemeClr val="dk1">
                        <a:shade val="50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>
                      <a:defPPr>
                        <a:defRPr lang="zh-CN"/>
                      </a:defPPr>
                      <a:lvl1pPr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Calibri" panose="020F0502020204030204" charset="0"/>
                          <a:ea typeface="宋体" panose="02010600030101010101" pitchFamily="2" charset="-122"/>
                          <a:cs typeface="+mn-cs"/>
                        </a:defRPr>
                      </a:lvl9pPr>
                    </a:lstStyle>
                    <a:p>
                      <a:endParaRPr lang="zh-CN" altLang="en-US"/>
                    </a:p>
                  </p:txBody>
                </p:sp>
                <p:sp>
                  <p:nvSpPr>
                    <p:cNvPr id="25" name="文本框 24"/>
                    <p:cNvSpPr txBox="1"/>
                    <p:nvPr/>
                  </p:nvSpPr>
                  <p:spPr>
                    <a:xfrm>
                      <a:off x="9902" y="3972"/>
                      <a:ext cx="488" cy="52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>
                        <a:lnSpc>
                          <a:spcPct val="130000"/>
                        </a:lnSpc>
                      </a:pPr>
                      <a:endParaRPr lang="en-US" altLang="zh-CN" sz="1200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p:txBody>
                </p:sp>
                <p:sp>
                  <p:nvSpPr>
                    <p:cNvPr id="30" name="文本框 29"/>
                    <p:cNvSpPr txBox="1"/>
                    <p:nvPr/>
                  </p:nvSpPr>
                  <p:spPr>
                    <a:xfrm>
                      <a:off x="4750" y="7412"/>
                      <a:ext cx="5115" cy="89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>
                        <a:lnSpc>
                          <a:spcPct val="130000"/>
                        </a:lnSpc>
                      </a:pPr>
                      <a:r>
                        <a:rPr lang="zh-CN" altLang="en-US" sz="12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答辩时</a:t>
                      </a:r>
                      <a:r>
                        <a:rPr lang="zh-CN" altLang="en-US" sz="1200" u="sng" dirty="0" smtClean="0">
                          <a:solidFill>
                            <a:srgbClr val="FF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务必</a:t>
                      </a:r>
                      <a:r>
                        <a:rPr lang="zh-CN" altLang="en-US" sz="12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提醒秘书和答辩委员在</a:t>
                      </a:r>
                    </a:p>
                    <a:p>
                      <a:pPr>
                        <a:lnSpc>
                          <a:spcPct val="130000"/>
                        </a:lnSpc>
                      </a:pPr>
                      <a:r>
                        <a:rPr lang="zh-CN" altLang="en-US" sz="12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学位申请书的相应位置</a:t>
                      </a:r>
                      <a:r>
                        <a:rPr lang="zh-CN" altLang="en-US" sz="1200" u="sng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填写和签字！</a:t>
                      </a:r>
                    </a:p>
                  </p:txBody>
                </p:sp>
                <p:sp>
                  <p:nvSpPr>
                    <p:cNvPr id="207" name=" 207"/>
                    <p:cNvSpPr/>
                    <p:nvPr/>
                  </p:nvSpPr>
                  <p:spPr>
                    <a:xfrm>
                      <a:off x="4184" y="7423"/>
                      <a:ext cx="602" cy="367"/>
                    </a:xfrm>
                    <a:prstGeom prst="triangle">
                      <a:avLst/>
                    </a:prstGeom>
                  </p:spPr>
                  <p:style>
                    <a:lnRef idx="1">
                      <a:schemeClr val="accent3"/>
                    </a:lnRef>
                    <a:fillRef idx="3">
                      <a:schemeClr val="accent3"/>
                    </a:fillRef>
                    <a:effectRef idx="2">
                      <a:schemeClr val="accent3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>
                      <a:defPPr>
                        <a:defRPr lang="zh-CN"/>
                      </a:defPPr>
                      <a:lvl1pPr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zh-CN" altLang="en-US">
                        <a:solidFill>
                          <a:srgbClr val="FFFFFF"/>
                        </a:solidFill>
                      </a:endParaRPr>
                    </a:p>
                  </p:txBody>
                </p:sp>
                <p:sp>
                  <p:nvSpPr>
                    <p:cNvPr id="32" name="圆角矩形 31"/>
                    <p:cNvSpPr/>
                    <p:nvPr/>
                  </p:nvSpPr>
                  <p:spPr>
                    <a:xfrm>
                      <a:off x="4702" y="3328"/>
                      <a:ext cx="1476" cy="388"/>
                    </a:xfrm>
                    <a:prstGeom prst="roundRect">
                      <a:avLst/>
                    </a:prstGeom>
                    <a:noFill/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" name="圆角矩形 32"/>
                    <p:cNvSpPr/>
                    <p:nvPr/>
                  </p:nvSpPr>
                  <p:spPr>
                    <a:xfrm>
                      <a:off x="4369" y="2320"/>
                      <a:ext cx="1476" cy="388"/>
                    </a:xfrm>
                    <a:prstGeom prst="roundRect">
                      <a:avLst/>
                    </a:prstGeom>
                    <a:noFill/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" name="圆角矩形 33"/>
                    <p:cNvSpPr/>
                    <p:nvPr/>
                  </p:nvSpPr>
                  <p:spPr>
                    <a:xfrm flipV="1">
                      <a:off x="7066" y="4272"/>
                      <a:ext cx="854" cy="452"/>
                    </a:xfrm>
                    <a:prstGeom prst="roundRect">
                      <a:avLst/>
                    </a:prstGeom>
                    <a:noFill/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9" name="组合 38"/>
                  <p:cNvGrpSpPr/>
                  <p:nvPr/>
                </p:nvGrpSpPr>
                <p:grpSpPr>
                  <a:xfrm>
                    <a:off x="5614" y="278"/>
                    <a:ext cx="3291" cy="647"/>
                    <a:chOff x="4774" y="188"/>
                    <a:chExt cx="3291" cy="647"/>
                  </a:xfrm>
                </p:grpSpPr>
                <p:sp>
                  <p:nvSpPr>
                    <p:cNvPr id="36" name="文本框 35"/>
                    <p:cNvSpPr txBox="1"/>
                    <p:nvPr/>
                  </p:nvSpPr>
                  <p:spPr>
                    <a:xfrm>
                      <a:off x="4805" y="188"/>
                      <a:ext cx="3260" cy="64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>
                        <a:lnSpc>
                          <a:spcPct val="130000"/>
                        </a:lnSpc>
                      </a:pPr>
                      <a:r>
                        <a:rPr lang="zh-CN" altLang="en-US" sz="1600" u="sng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学位申请部分流程</a:t>
                      </a:r>
                    </a:p>
                  </p:txBody>
                </p:sp>
                <p:sp>
                  <p:nvSpPr>
                    <p:cNvPr id="38" name="圆角矩形 37"/>
                    <p:cNvSpPr/>
                    <p:nvPr/>
                  </p:nvSpPr>
                  <p:spPr>
                    <a:xfrm flipV="1">
                      <a:off x="4774" y="283"/>
                      <a:ext cx="2964" cy="452"/>
                    </a:xfrm>
                    <a:prstGeom prst="roundRect">
                      <a:avLst/>
                    </a:prstGeom>
                    <a:noFill/>
                    <a:ln w="47625" cmpd="sng">
                      <a:solidFill>
                        <a:srgbClr val="FF0000"/>
                      </a:solidFill>
                      <a:prstDash val="solid"/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3" name="文本框 2"/>
                  <p:cNvSpPr txBox="1"/>
                  <p:nvPr/>
                </p:nvSpPr>
                <p:spPr>
                  <a:xfrm>
                    <a:off x="777" y="8951"/>
                    <a:ext cx="13588" cy="146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l">
                      <a:lnSpc>
                        <a:spcPct val="130000"/>
                      </a:lnSpc>
                    </a:pPr>
                    <a:r>
                      <a:rPr lang="zh-CN" altLang="en-US" sz="1400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同时提交：</a:t>
                    </a:r>
                  </a:p>
                  <a:p>
                    <a:pPr algn="l">
                      <a:lnSpc>
                        <a:spcPct val="130000"/>
                      </a:lnSpc>
                    </a:pPr>
                    <a:r>
                      <a:rPr lang="zh-CN" altLang="en-US" sz="1400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学硕</a:t>
                    </a:r>
                    <a:r>
                      <a:rPr lang="en-US" altLang="zh-CN" sz="1400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/</a:t>
                    </a:r>
                    <a:r>
                      <a:rPr lang="zh-CN" altLang="en-US" sz="1400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博：科研记录本、科研成果原件审核（前期已完成）、学术研讨与学术报告本、预答辩记录表（博士）</a:t>
                    </a:r>
                  </a:p>
                  <a:p>
                    <a:pPr>
                      <a:lnSpc>
                        <a:spcPct val="130000"/>
                      </a:lnSpc>
                    </a:pPr>
                    <a:r>
                      <a:rPr lang="zh-CN" altLang="en-US" sz="1400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专</a:t>
                    </a:r>
                    <a:r>
                      <a:rPr lang="zh-CN" altLang="en-US" sz="140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硕</a:t>
                    </a:r>
                    <a:r>
                      <a:rPr lang="zh-CN" altLang="en-US" sz="1400">
                        <a:latin typeface="黑体" panose="02010609060101010101" pitchFamily="49" charset="-122"/>
                      </a:rPr>
                      <a:t>：科研记录本（</a:t>
                    </a:r>
                    <a:r>
                      <a:rPr lang="zh-CN" altLang="en-US" sz="1400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不规培学生提交）、</a:t>
                    </a:r>
                    <a:r>
                      <a:rPr lang="zh-CN" altLang="en-US" sz="1400" dirty="0" smtClean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sym typeface="+mn-ea"/>
                      </a:rPr>
                      <a:t>已发论文复印件（导师签字）</a:t>
                    </a:r>
                  </a:p>
                </p:txBody>
              </p:sp>
            </p:grpSp>
            <p:sp>
              <p:nvSpPr>
                <p:cNvPr id="16" name="文本框 15"/>
                <p:cNvSpPr txBox="1"/>
                <p:nvPr/>
              </p:nvSpPr>
              <p:spPr>
                <a:xfrm>
                  <a:off x="4364" y="6049"/>
                  <a:ext cx="9387" cy="521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0000"/>
                      </a:solidFill>
                    </a14:hiddenFill>
                  </a:ext>
                </a:extLst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zh-CN" altLang="en-US" sz="1200" dirty="0" smtClean="0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【博士】正式答辩前</a:t>
                  </a:r>
                  <a:r>
                    <a:rPr lang="en-US" altLang="zh-CN" sz="1200" dirty="0" smtClean="0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4</a:t>
                  </a:r>
                  <a:r>
                    <a:rPr lang="zh-CN" altLang="en-US" sz="1200" dirty="0" smtClean="0">
                      <a:solidFill>
                        <a:schemeClr val="tx1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天将答辩公告电子版（模版见群文件）发研办。</a:t>
                  </a:r>
                </a:p>
              </p:txBody>
            </p:sp>
          </p:grpSp>
          <p:sp>
            <p:nvSpPr>
              <p:cNvPr id="24" name=" 148"/>
              <p:cNvSpPr/>
              <p:nvPr/>
            </p:nvSpPr>
            <p:spPr>
              <a:xfrm>
                <a:off x="8087" y="4078"/>
                <a:ext cx="860" cy="119"/>
              </a:xfrm>
              <a:custGeom>
                <a:avLst/>
                <a:gdLst>
                  <a:gd name="connsiteX0" fmla="*/ 360040 w 576064"/>
                  <a:gd name="connsiteY0" fmla="*/ 0 h 250588"/>
                  <a:gd name="connsiteX1" fmla="*/ 576064 w 576064"/>
                  <a:gd name="connsiteY1" fmla="*/ 125294 h 250588"/>
                  <a:gd name="connsiteX2" fmla="*/ 360040 w 576064"/>
                  <a:gd name="connsiteY2" fmla="*/ 250588 h 250588"/>
                  <a:gd name="connsiteX3" fmla="*/ 360040 w 576064"/>
                  <a:gd name="connsiteY3" fmla="*/ 143294 h 250588"/>
                  <a:gd name="connsiteX4" fmla="*/ 0 w 576064"/>
                  <a:gd name="connsiteY4" fmla="*/ 143294 h 250588"/>
                  <a:gd name="connsiteX5" fmla="*/ 0 w 576064"/>
                  <a:gd name="connsiteY5" fmla="*/ 107294 h 250588"/>
                  <a:gd name="connsiteX6" fmla="*/ 360040 w 576064"/>
                  <a:gd name="connsiteY6" fmla="*/ 107294 h 25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6064" h="250588">
                    <a:moveTo>
                      <a:pt x="360040" y="0"/>
                    </a:moveTo>
                    <a:lnTo>
                      <a:pt x="576064" y="125294"/>
                    </a:lnTo>
                    <a:lnTo>
                      <a:pt x="360040" y="250588"/>
                    </a:lnTo>
                    <a:lnTo>
                      <a:pt x="360040" y="143294"/>
                    </a:lnTo>
                    <a:lnTo>
                      <a:pt x="0" y="143294"/>
                    </a:lnTo>
                    <a:lnTo>
                      <a:pt x="0" y="107294"/>
                    </a:lnTo>
                    <a:lnTo>
                      <a:pt x="360040" y="107294"/>
                    </a:lnTo>
                    <a:close/>
                  </a:path>
                </a:pathLst>
              </a:cu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n>
                    <a:solidFill>
                      <a:sysClr val="windowText" lastClr="000000"/>
                    </a:solidFill>
                  </a:ln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9" name="下箭头 28"/>
              <p:cNvSpPr/>
              <p:nvPr/>
            </p:nvSpPr>
            <p:spPr>
              <a:xfrm>
                <a:off x="3523" y="5344"/>
                <a:ext cx="180" cy="1259"/>
              </a:xfrm>
              <a:prstGeom prst="downArrow">
                <a:avLst/>
              </a:prstGeom>
            </p:spPr>
            <p:style>
              <a:lnRef idx="3">
                <a:schemeClr val="lt1"/>
              </a:lnRef>
              <a:fillRef idx="1">
                <a:schemeClr val="dk1"/>
              </a:fillRef>
              <a:effectRef idx="1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 148"/>
              <p:cNvSpPr/>
              <p:nvPr/>
            </p:nvSpPr>
            <p:spPr>
              <a:xfrm>
                <a:off x="3710" y="5739"/>
                <a:ext cx="985" cy="175"/>
              </a:xfrm>
              <a:custGeom>
                <a:avLst/>
                <a:gdLst>
                  <a:gd name="connsiteX0" fmla="*/ 360040 w 576064"/>
                  <a:gd name="connsiteY0" fmla="*/ 0 h 250588"/>
                  <a:gd name="connsiteX1" fmla="*/ 576064 w 576064"/>
                  <a:gd name="connsiteY1" fmla="*/ 125294 h 250588"/>
                  <a:gd name="connsiteX2" fmla="*/ 360040 w 576064"/>
                  <a:gd name="connsiteY2" fmla="*/ 250588 h 250588"/>
                  <a:gd name="connsiteX3" fmla="*/ 360040 w 576064"/>
                  <a:gd name="connsiteY3" fmla="*/ 143294 h 250588"/>
                  <a:gd name="connsiteX4" fmla="*/ 0 w 576064"/>
                  <a:gd name="connsiteY4" fmla="*/ 143294 h 250588"/>
                  <a:gd name="connsiteX5" fmla="*/ 0 w 576064"/>
                  <a:gd name="connsiteY5" fmla="*/ 107294 h 250588"/>
                  <a:gd name="connsiteX6" fmla="*/ 360040 w 576064"/>
                  <a:gd name="connsiteY6" fmla="*/ 107294 h 25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6064" h="250588">
                    <a:moveTo>
                      <a:pt x="360040" y="0"/>
                    </a:moveTo>
                    <a:lnTo>
                      <a:pt x="576064" y="125294"/>
                    </a:lnTo>
                    <a:lnTo>
                      <a:pt x="360040" y="250588"/>
                    </a:lnTo>
                    <a:lnTo>
                      <a:pt x="360040" y="143294"/>
                    </a:lnTo>
                    <a:lnTo>
                      <a:pt x="0" y="143294"/>
                    </a:lnTo>
                    <a:lnTo>
                      <a:pt x="0" y="107294"/>
                    </a:lnTo>
                    <a:lnTo>
                      <a:pt x="360040" y="10729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40" name="文本框 39"/>
              <p:cNvSpPr txBox="1"/>
              <p:nvPr/>
            </p:nvSpPr>
            <p:spPr>
              <a:xfrm>
                <a:off x="4540" y="5507"/>
                <a:ext cx="6888" cy="5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200" dirty="0" smtClean="0">
                    <a:solidFill>
                      <a:schemeClr val="tx1"/>
                    </a:solidFill>
                    <a:latin typeface="+mn-ea"/>
                  </a:rPr>
                  <a:t>管理系统（学生）：学位授予数据核对、学位申请书（</a:t>
                </a:r>
                <a:r>
                  <a:rPr lang="en-US" altLang="zh-CN" sz="1200" dirty="0" smtClean="0">
                    <a:solidFill>
                      <a:schemeClr val="tx1"/>
                    </a:solidFill>
                    <a:latin typeface="+mn-ea"/>
                  </a:rPr>
                  <a:t>1-2</a:t>
                </a:r>
                <a:r>
                  <a:rPr lang="zh-CN" altLang="en-US" sz="1200" dirty="0" smtClean="0">
                    <a:solidFill>
                      <a:schemeClr val="tx1"/>
                    </a:solidFill>
                    <a:latin typeface="+mn-ea"/>
                  </a:rPr>
                  <a:t>页）</a:t>
                </a:r>
              </a:p>
            </p:txBody>
          </p:sp>
          <p:sp>
            <p:nvSpPr>
              <p:cNvPr id="41" name=" 148"/>
              <p:cNvSpPr/>
              <p:nvPr/>
            </p:nvSpPr>
            <p:spPr>
              <a:xfrm>
                <a:off x="3700" y="7314"/>
                <a:ext cx="985" cy="175"/>
              </a:xfrm>
              <a:custGeom>
                <a:avLst/>
                <a:gdLst>
                  <a:gd name="connsiteX0" fmla="*/ 360040 w 576064"/>
                  <a:gd name="connsiteY0" fmla="*/ 0 h 250588"/>
                  <a:gd name="connsiteX1" fmla="*/ 576064 w 576064"/>
                  <a:gd name="connsiteY1" fmla="*/ 125294 h 250588"/>
                  <a:gd name="connsiteX2" fmla="*/ 360040 w 576064"/>
                  <a:gd name="connsiteY2" fmla="*/ 250588 h 250588"/>
                  <a:gd name="connsiteX3" fmla="*/ 360040 w 576064"/>
                  <a:gd name="connsiteY3" fmla="*/ 143294 h 250588"/>
                  <a:gd name="connsiteX4" fmla="*/ 0 w 576064"/>
                  <a:gd name="connsiteY4" fmla="*/ 143294 h 250588"/>
                  <a:gd name="connsiteX5" fmla="*/ 0 w 576064"/>
                  <a:gd name="connsiteY5" fmla="*/ 107294 h 250588"/>
                  <a:gd name="connsiteX6" fmla="*/ 360040 w 576064"/>
                  <a:gd name="connsiteY6" fmla="*/ 107294 h 25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6064" h="250588">
                    <a:moveTo>
                      <a:pt x="360040" y="0"/>
                    </a:moveTo>
                    <a:lnTo>
                      <a:pt x="576064" y="125294"/>
                    </a:lnTo>
                    <a:lnTo>
                      <a:pt x="360040" y="250588"/>
                    </a:lnTo>
                    <a:lnTo>
                      <a:pt x="360040" y="143294"/>
                    </a:lnTo>
                    <a:lnTo>
                      <a:pt x="0" y="143294"/>
                    </a:lnTo>
                    <a:lnTo>
                      <a:pt x="0" y="107294"/>
                    </a:lnTo>
                    <a:lnTo>
                      <a:pt x="360040" y="107294"/>
                    </a:lnTo>
                    <a:close/>
                  </a:path>
                </a:pathLst>
              </a:cu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文本框 41"/>
              <p:cNvSpPr txBox="1"/>
              <p:nvPr/>
            </p:nvSpPr>
            <p:spPr>
              <a:xfrm>
                <a:off x="4569" y="7117"/>
                <a:ext cx="8094" cy="5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200" dirty="0" smtClean="0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管理系统流程（答辩秘书）：答辩结果录入</a:t>
                </a:r>
                <a:r>
                  <a:rPr lang="en-US" altLang="zh-CN" sz="1200" dirty="0" smtClean="0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-</a:t>
                </a:r>
                <a:r>
                  <a:rPr lang="zh-CN" altLang="en-US" sz="1200" b="1" dirty="0" smtClean="0">
                    <a:solidFill>
                      <a:srgbClr val="FF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（研办审核）</a:t>
                </a:r>
                <a:r>
                  <a:rPr lang="en-US" altLang="zh-CN" sz="1200" dirty="0" smtClean="0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--</a:t>
                </a:r>
                <a:r>
                  <a:rPr lang="zh-CN" altLang="en-US" sz="1200" dirty="0" smtClean="0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答辩决议录入</a:t>
                </a:r>
              </a:p>
            </p:txBody>
          </p:sp>
          <p:sp>
            <p:nvSpPr>
              <p:cNvPr id="43" name="文本框 42"/>
              <p:cNvSpPr txBox="1"/>
              <p:nvPr/>
            </p:nvSpPr>
            <p:spPr>
              <a:xfrm>
                <a:off x="103" y="5664"/>
                <a:ext cx="3052" cy="774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l">
                  <a:lnSpc>
                    <a:spcPct val="130000"/>
                  </a:lnSpc>
                </a:pPr>
                <a:r>
                  <a:rPr lang="zh-CN" sz="1000" dirty="0" smtClean="0">
                    <a:effectLst/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转发给导师：</a:t>
                </a:r>
                <a:r>
                  <a:rPr lang="zh-CN" altLang="en-US" sz="1000" dirty="0" smtClean="0">
                    <a:effectLst/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《</a:t>
                </a:r>
                <a:r>
                  <a:rPr sz="1000" dirty="0" smtClean="0">
                    <a:effectLst/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扬州大学博士、硕士学位授予工作细则</a:t>
                </a:r>
                <a:r>
                  <a:rPr lang="zh-CN" sz="1000" dirty="0" smtClean="0">
                    <a:effectLst/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》</a:t>
                </a:r>
                <a:endParaRPr lang="zh-CN" altLang="en-US" sz="1000" dirty="0" smtClean="0">
                  <a:solidFill>
                    <a:srgbClr val="757575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endParaRPr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113" y="5664"/>
                <a:ext cx="2837" cy="752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 148"/>
              <p:cNvSpPr/>
              <p:nvPr/>
            </p:nvSpPr>
            <p:spPr>
              <a:xfrm rot="10800000">
                <a:off x="2935" y="5981"/>
                <a:ext cx="621" cy="132"/>
              </a:xfrm>
              <a:custGeom>
                <a:avLst/>
                <a:gdLst>
                  <a:gd name="connsiteX0" fmla="*/ 360040 w 576064"/>
                  <a:gd name="connsiteY0" fmla="*/ 0 h 250588"/>
                  <a:gd name="connsiteX1" fmla="*/ 576064 w 576064"/>
                  <a:gd name="connsiteY1" fmla="*/ 125294 h 250588"/>
                  <a:gd name="connsiteX2" fmla="*/ 360040 w 576064"/>
                  <a:gd name="connsiteY2" fmla="*/ 250588 h 250588"/>
                  <a:gd name="connsiteX3" fmla="*/ 360040 w 576064"/>
                  <a:gd name="connsiteY3" fmla="*/ 143294 h 250588"/>
                  <a:gd name="connsiteX4" fmla="*/ 0 w 576064"/>
                  <a:gd name="connsiteY4" fmla="*/ 143294 h 250588"/>
                  <a:gd name="connsiteX5" fmla="*/ 0 w 576064"/>
                  <a:gd name="connsiteY5" fmla="*/ 107294 h 250588"/>
                  <a:gd name="connsiteX6" fmla="*/ 360040 w 576064"/>
                  <a:gd name="connsiteY6" fmla="*/ 107294 h 25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6064" h="250588">
                    <a:moveTo>
                      <a:pt x="360040" y="0"/>
                    </a:moveTo>
                    <a:lnTo>
                      <a:pt x="576064" y="125294"/>
                    </a:lnTo>
                    <a:lnTo>
                      <a:pt x="360040" y="250588"/>
                    </a:lnTo>
                    <a:lnTo>
                      <a:pt x="360040" y="143294"/>
                    </a:lnTo>
                    <a:lnTo>
                      <a:pt x="0" y="143294"/>
                    </a:lnTo>
                    <a:lnTo>
                      <a:pt x="0" y="107294"/>
                    </a:lnTo>
                    <a:lnTo>
                      <a:pt x="360040" y="10729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下箭头 47"/>
              <p:cNvSpPr/>
              <p:nvPr/>
            </p:nvSpPr>
            <p:spPr>
              <a:xfrm>
                <a:off x="3551" y="1185"/>
                <a:ext cx="206" cy="695"/>
              </a:xfrm>
              <a:prstGeom prst="downArrow">
                <a:avLst/>
              </a:prstGeom>
            </p:spPr>
            <p:style>
              <a:lnRef idx="3">
                <a:schemeClr val="lt1"/>
              </a:lnRef>
              <a:fillRef idx="1">
                <a:schemeClr val="dk1"/>
              </a:fillRef>
              <a:effectRef idx="1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VTKXBR43Y[)0@CY)YQ64@HR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805" y="361950"/>
            <a:ext cx="4145915" cy="6134735"/>
          </a:xfrm>
          <a:prstGeom prst="rect">
            <a:avLst/>
          </a:prstGeom>
        </p:spPr>
      </p:pic>
      <p:pic>
        <p:nvPicPr>
          <p:cNvPr id="3" name="图片 2" descr="}QBM]GNWIET_UGH5B`28J~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1650" y="361950"/>
            <a:ext cx="4260215" cy="616521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765935" y="937260"/>
            <a:ext cx="431800" cy="1219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801370" y="797560"/>
            <a:ext cx="8183880" cy="8102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FF0000"/>
                </a:solidFill>
                <a:latin typeface="华文仿宋" panose="02010600040101010101" charset="-122"/>
                <a:ea typeface="华文仿宋" panose="02010600040101010101" charset="-122"/>
              </a:rPr>
              <a:t>姓名：校双盲</a:t>
            </a:r>
            <a:r>
              <a:rPr lang="en-US" altLang="zh-CN" sz="1200" dirty="0" smtClean="0">
                <a:solidFill>
                  <a:srgbClr val="FF0000"/>
                </a:solidFill>
                <a:latin typeface="华文仿宋" panose="02010600040101010101" charset="-122"/>
                <a:ea typeface="华文仿宋" panose="02010600040101010101" charset="-122"/>
              </a:rPr>
              <a:t>/</a:t>
            </a:r>
            <a:r>
              <a:rPr lang="zh-CN" altLang="en-US" sz="1200" dirty="0" smtClean="0">
                <a:solidFill>
                  <a:srgbClr val="FF0000"/>
                </a:solidFill>
                <a:latin typeface="华文仿宋" panose="02010600040101010101" charset="-122"/>
                <a:ea typeface="华文仿宋" panose="02010600040101010101" charset="-122"/>
              </a:rPr>
              <a:t>院双盲（硕士：校抽中的，一个校双盲，一个院双盲；未抽中的，两个院双盲；博士：三个都是校双盲；</a:t>
            </a:r>
          </a:p>
          <a:p>
            <a:pPr algn="l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FF0000"/>
                </a:solidFill>
                <a:latin typeface="华文仿宋" panose="02010600040101010101" charset="-122"/>
                <a:ea typeface="华文仿宋" panose="02010600040101010101" charset="-122"/>
              </a:rPr>
              <a:t>                                                     校双盲的成绩出均写等级，不写具体分值；</a:t>
            </a:r>
            <a:r>
              <a:rPr lang="zh-CN" altLang="en-US" sz="1200" dirty="0" smtClean="0">
                <a:solidFill>
                  <a:srgbClr val="FF0000"/>
                </a:solidFill>
                <a:latin typeface="华文仿宋" panose="02010600040101010101" charset="-122"/>
                <a:ea typeface="华文仿宋" panose="02010600040101010101" charset="-122"/>
                <a:sym typeface="+mn-ea"/>
              </a:rPr>
              <a:t>职称和工作单位不填</a:t>
            </a:r>
            <a:r>
              <a:rPr lang="zh-CN" altLang="en-US" sz="1200" dirty="0" smtClean="0">
                <a:solidFill>
                  <a:srgbClr val="FF0000"/>
                </a:solidFill>
                <a:latin typeface="华文仿宋" panose="02010600040101010101" charset="-122"/>
                <a:ea typeface="华文仿宋" panose="02010600040101010101" charset="-122"/>
              </a:rPr>
              <a:t>）</a:t>
            </a:r>
          </a:p>
          <a:p>
            <a:pPr algn="l">
              <a:lnSpc>
                <a:spcPct val="130000"/>
              </a:lnSpc>
            </a:pPr>
            <a:endParaRPr lang="zh-CN" altLang="en-US" sz="1200" dirty="0" smtClean="0">
              <a:solidFill>
                <a:srgbClr val="FF0000"/>
              </a:solidFill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69645" y="4257675"/>
            <a:ext cx="2540000" cy="10509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PS:</a:t>
            </a: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秘书若没有时间写，</a:t>
            </a:r>
            <a:endParaRPr lang="zh-CN" altLang="en-US" sz="16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也可以同学之间互换笔迹书写！</a:t>
            </a: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394325" y="3523615"/>
            <a:ext cx="2540000" cy="10509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PS:</a:t>
            </a: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秘书若没有时间写，</a:t>
            </a:r>
            <a:endParaRPr lang="zh-CN" altLang="en-US" sz="16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也可以同学之间互换笔迹书写！</a:t>
            </a: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LXDVC4A__I[FAFY~K]3}L3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30" y="227965"/>
            <a:ext cx="4252595" cy="6119495"/>
          </a:xfrm>
          <a:prstGeom prst="rect">
            <a:avLst/>
          </a:prstGeom>
        </p:spPr>
      </p:pic>
      <p:pic>
        <p:nvPicPr>
          <p:cNvPr id="3" name="图片 2" descr="Z__DCGV``MRELKEPSLIS$AI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9760" y="227965"/>
            <a:ext cx="4229735" cy="611949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316855" y="3543935"/>
            <a:ext cx="1516380" cy="2914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建议授予博</a:t>
            </a:r>
            <a:r>
              <a:rPr lang="en-US" altLang="zh-CN" sz="10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10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硕士学位！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931545" y="2784475"/>
            <a:ext cx="2540000" cy="10509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PS:</a:t>
            </a: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秘书若没有时间写，</a:t>
            </a:r>
            <a:endParaRPr lang="zh-CN" altLang="en-US" sz="16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也可以同学之间互换笔迹书写！</a:t>
            </a: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BNN0RRY2SGU(Z1}C@632)(J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7910" y="160655"/>
            <a:ext cx="4494530" cy="666686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810" y="212090"/>
            <a:ext cx="4528820" cy="6489065"/>
          </a:xfrm>
          <a:prstGeom prst="rect">
            <a:avLst/>
          </a:prstGeom>
        </p:spPr>
      </p:pic>
      <p:pic>
        <p:nvPicPr>
          <p:cNvPr id="2" name="图片 1" descr="IJ_B9J2)`K_KFFP7GOFT_Y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1995" y="220980"/>
            <a:ext cx="4438650" cy="6433185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703580" y="5368290"/>
            <a:ext cx="1446530" cy="370840"/>
            <a:chOff x="394" y="5108"/>
            <a:chExt cx="2278" cy="584"/>
          </a:xfrm>
        </p:grpSpPr>
        <p:sp>
          <p:nvSpPr>
            <p:cNvPr id="5" name="文本框 4"/>
            <p:cNvSpPr txBox="1"/>
            <p:nvPr/>
          </p:nvSpPr>
          <p:spPr>
            <a:xfrm>
              <a:off x="394" y="5108"/>
              <a:ext cx="2279" cy="5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4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/**</a:t>
              </a:r>
              <a:r>
                <a:rPr lang="zh-CN" altLang="en-US" sz="14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年</a:t>
              </a:r>
              <a:r>
                <a:rPr lang="en-US" altLang="zh-CN" sz="14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10</a:t>
              </a:r>
              <a:r>
                <a:rPr lang="zh-CN" altLang="en-US" sz="14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月</a:t>
              </a:r>
              <a:r>
                <a:rPr lang="en-US" altLang="zh-CN" sz="14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r>
                <a:rPr lang="zh-CN" altLang="en-US" sz="14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日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528" y="5167"/>
              <a:ext cx="1788" cy="403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>
                      <a:alpha val="0"/>
                    </a:srgbClr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8" name="肘形连接符 7"/>
          <p:cNvCxnSpPr>
            <a:endCxn id="6" idx="0"/>
          </p:cNvCxnSpPr>
          <p:nvPr/>
        </p:nvCxnSpPr>
        <p:spPr>
          <a:xfrm rot="5400000">
            <a:off x="1258570" y="4951730"/>
            <a:ext cx="551180" cy="356235"/>
          </a:xfrm>
          <a:prstGeom prst="bentConnector3">
            <a:avLst>
              <a:gd name="adj1" fmla="val 50058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肘形连接符 8"/>
          <p:cNvCxnSpPr/>
          <p:nvPr/>
        </p:nvCxnSpPr>
        <p:spPr>
          <a:xfrm rot="5400000">
            <a:off x="3303270" y="5132070"/>
            <a:ext cx="551180" cy="356235"/>
          </a:xfrm>
          <a:prstGeom prst="bentConnector3">
            <a:avLst>
              <a:gd name="adj1" fmla="val 50058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合 10"/>
          <p:cNvGrpSpPr/>
          <p:nvPr/>
        </p:nvGrpSpPr>
        <p:grpSpPr>
          <a:xfrm>
            <a:off x="2928620" y="5576570"/>
            <a:ext cx="1300480" cy="370840"/>
            <a:chOff x="4612" y="8797"/>
            <a:chExt cx="2048" cy="584"/>
          </a:xfrm>
        </p:grpSpPr>
        <p:sp>
          <p:nvSpPr>
            <p:cNvPr id="4" name="文本框 3"/>
            <p:cNvSpPr txBox="1"/>
            <p:nvPr/>
          </p:nvSpPr>
          <p:spPr>
            <a:xfrm>
              <a:off x="4612" y="8797"/>
              <a:ext cx="2048" cy="5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4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/**</a:t>
              </a:r>
              <a:r>
                <a:rPr lang="zh-CN" altLang="en-US" sz="14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年</a:t>
              </a:r>
              <a:r>
                <a:rPr lang="en-US" altLang="zh-CN" sz="14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12</a:t>
              </a:r>
              <a:r>
                <a:rPr lang="zh-CN" altLang="en-US" sz="14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月</a:t>
              </a:r>
              <a:r>
                <a:rPr lang="en-US" altLang="zh-CN" sz="14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30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4624" y="8841"/>
              <a:ext cx="1787" cy="513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2867025" y="6283325"/>
            <a:ext cx="408940" cy="3708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12</a:t>
            </a:r>
          </a:p>
        </p:txBody>
      </p:sp>
      <p:cxnSp>
        <p:nvCxnSpPr>
          <p:cNvPr id="13" name="肘形连接符 12"/>
          <p:cNvCxnSpPr/>
          <p:nvPr/>
        </p:nvCxnSpPr>
        <p:spPr>
          <a:xfrm rot="5400000" flipV="1">
            <a:off x="2580005" y="6201410"/>
            <a:ext cx="299085" cy="255905"/>
          </a:xfrm>
          <a:prstGeom prst="bentConnector2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3615690" y="5200650"/>
            <a:ext cx="360680" cy="3708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或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2548890" y="6179820"/>
            <a:ext cx="360680" cy="3708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或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1356360" y="5034915"/>
            <a:ext cx="360680" cy="3708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或</a:t>
            </a:r>
          </a:p>
        </p:txBody>
      </p:sp>
      <p:sp>
        <p:nvSpPr>
          <p:cNvPr id="17" name="矩形 16"/>
          <p:cNvSpPr/>
          <p:nvPr/>
        </p:nvSpPr>
        <p:spPr>
          <a:xfrm>
            <a:off x="1087120" y="4089400"/>
            <a:ext cx="2767330" cy="346710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2802255" y="3263265"/>
            <a:ext cx="1554480" cy="3308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专硕双导师，上下填</a:t>
            </a:r>
          </a:p>
        </p:txBody>
      </p:sp>
      <p:sp>
        <p:nvSpPr>
          <p:cNvPr id="83" name=" 83"/>
          <p:cNvSpPr/>
          <p:nvPr/>
        </p:nvSpPr>
        <p:spPr>
          <a:xfrm>
            <a:off x="3191510" y="3507740"/>
            <a:ext cx="245110" cy="581660"/>
          </a:xfrm>
          <a:custGeom>
            <a:avLst/>
            <a:gdLst>
              <a:gd name="connsiteX0" fmla="*/ 405946 w 461547"/>
              <a:gd name="connsiteY0" fmla="*/ 0 h 641672"/>
              <a:gd name="connsiteX1" fmla="*/ 461547 w 461547"/>
              <a:gd name="connsiteY1" fmla="*/ 346143 h 641672"/>
              <a:gd name="connsiteX2" fmla="*/ 459596 w 461547"/>
              <a:gd name="connsiteY2" fmla="*/ 345737 h 641672"/>
              <a:gd name="connsiteX3" fmla="*/ 382928 w 461547"/>
              <a:gd name="connsiteY3" fmla="*/ 242787 h 641672"/>
              <a:gd name="connsiteX4" fmla="*/ 381480 w 461547"/>
              <a:gd name="connsiteY4" fmla="*/ 247440 h 641672"/>
              <a:gd name="connsiteX5" fmla="*/ 0 w 461547"/>
              <a:gd name="connsiteY5" fmla="*/ 639491 h 641672"/>
              <a:gd name="connsiteX6" fmla="*/ 329858 w 461547"/>
              <a:gd name="connsiteY6" fmla="*/ 237025 h 641672"/>
              <a:gd name="connsiteX7" fmla="*/ 331034 w 461547"/>
              <a:gd name="connsiteY7" fmla="*/ 231233 h 641672"/>
              <a:gd name="connsiteX8" fmla="*/ 218681 w 461547"/>
              <a:gd name="connsiteY8" fmla="*/ 295540 h 641672"/>
              <a:gd name="connsiteX9" fmla="*/ 216730 w 461547"/>
              <a:gd name="connsiteY9" fmla="*/ 295133 h 641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61547" h="641672">
                <a:moveTo>
                  <a:pt x="405946" y="0"/>
                </a:moveTo>
                <a:lnTo>
                  <a:pt x="461547" y="346143"/>
                </a:lnTo>
                <a:lnTo>
                  <a:pt x="459596" y="345737"/>
                </a:lnTo>
                <a:lnTo>
                  <a:pt x="382928" y="242787"/>
                </a:lnTo>
                <a:lnTo>
                  <a:pt x="381480" y="247440"/>
                </a:lnTo>
                <a:cubicBezTo>
                  <a:pt x="258966" y="618095"/>
                  <a:pt x="24250" y="652446"/>
                  <a:pt x="0" y="639491"/>
                </a:cubicBezTo>
                <a:cubicBezTo>
                  <a:pt x="130520" y="649125"/>
                  <a:pt x="294836" y="390929"/>
                  <a:pt x="329858" y="237025"/>
                </a:cubicBezTo>
                <a:lnTo>
                  <a:pt x="331034" y="231233"/>
                </a:lnTo>
                <a:lnTo>
                  <a:pt x="218681" y="295540"/>
                </a:lnTo>
                <a:lnTo>
                  <a:pt x="216730" y="295133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学位授予数据核对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05" y="386715"/>
            <a:ext cx="8956675" cy="5969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学位申请书提交（填前两页）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10" y="441325"/>
            <a:ext cx="8967470" cy="597598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342640" y="1362075"/>
            <a:ext cx="2632710" cy="730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答辩秘书界面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950720" y="2672715"/>
            <a:ext cx="6061075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b="0">
                <a:ea typeface="宋体" panose="02010600030101010101" pitchFamily="2" charset="-122"/>
              </a:rPr>
              <a:t>答辩委员、答辩分组、答辩结果、答辩决议录入（答辩结束第二天完成）。登陆研究生管理系统（网址：http://yjsc.yzu.edu.cn/）教师界面，用户名、初始密码均为本人手机号！</a:t>
            </a:r>
            <a:endParaRPr lang="zh-CN" altLang="en-US" b="0"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4A7@)YSX1UIYD_$NH8]XFC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20" y="224155"/>
            <a:ext cx="8856980" cy="337439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71120" y="3598545"/>
            <a:ext cx="8848090" cy="2421890"/>
            <a:chOff x="112" y="5667"/>
            <a:chExt cx="13934" cy="3814"/>
          </a:xfrm>
        </p:grpSpPr>
        <p:pic>
          <p:nvPicPr>
            <p:cNvPr id="3" name="图片 2" descr="P6GD{XI0HD51)PNVEC38`PH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2" y="5667"/>
              <a:ext cx="13934" cy="3815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5492" y="8436"/>
              <a:ext cx="2100" cy="2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~KEFO{B4DO}@Q[@GI1}JP3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" y="316230"/>
            <a:ext cx="8954135" cy="2233930"/>
          </a:xfrm>
          <a:prstGeom prst="rect">
            <a:avLst/>
          </a:prstGeom>
        </p:spPr>
      </p:pic>
      <p:pic>
        <p:nvPicPr>
          <p:cNvPr id="3" name="图片 2" descr="~Q%K){SY346P1FK~93}7)}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" y="2644775"/>
            <a:ext cx="8878570" cy="301498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-6350" y="452755"/>
            <a:ext cx="9011920" cy="5852160"/>
            <a:chOff x="-10" y="713"/>
            <a:chExt cx="14192" cy="9216"/>
          </a:xfrm>
        </p:grpSpPr>
        <p:sp>
          <p:nvSpPr>
            <p:cNvPr id="3" name="文本框 2"/>
            <p:cNvSpPr txBox="1"/>
            <p:nvPr/>
          </p:nvSpPr>
          <p:spPr>
            <a:xfrm>
              <a:off x="-10" y="5628"/>
              <a:ext cx="2208" cy="6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此处勿忘记填</a:t>
              </a:r>
            </a:p>
          </p:txBody>
        </p:sp>
        <p:sp>
          <p:nvSpPr>
            <p:cNvPr id="160" name=" 160"/>
            <p:cNvSpPr/>
            <p:nvPr/>
          </p:nvSpPr>
          <p:spPr>
            <a:xfrm>
              <a:off x="930" y="4535"/>
              <a:ext cx="1269" cy="1093"/>
            </a:xfrm>
            <a:custGeom>
              <a:avLst/>
              <a:gdLst>
                <a:gd name="connsiteX0" fmla="*/ 2723651 w 2860172"/>
                <a:gd name="connsiteY0" fmla="*/ 817 h 2023853"/>
                <a:gd name="connsiteX1" fmla="*/ 2826935 w 2860172"/>
                <a:gd name="connsiteY1" fmla="*/ 33337 h 2023853"/>
                <a:gd name="connsiteX2" fmla="*/ 2829774 w 2860172"/>
                <a:gd name="connsiteY2" fmla="*/ 35326 h 2023853"/>
                <a:gd name="connsiteX3" fmla="*/ 2849613 w 2860172"/>
                <a:gd name="connsiteY3" fmla="*/ 185007 h 2023853"/>
                <a:gd name="connsiteX4" fmla="*/ 2807494 w 2860172"/>
                <a:gd name="connsiteY4" fmla="*/ 326285 h 2023853"/>
                <a:gd name="connsiteX5" fmla="*/ 2480152 w 2860172"/>
                <a:gd name="connsiteY5" fmla="*/ 1326140 h 2023853"/>
                <a:gd name="connsiteX6" fmla="*/ 2479216 w 2860172"/>
                <a:gd name="connsiteY6" fmla="*/ 1322755 h 2023853"/>
                <a:gd name="connsiteX7" fmla="*/ 2348905 w 2860172"/>
                <a:gd name="connsiteY7" fmla="*/ 1721466 h 2023853"/>
                <a:gd name="connsiteX8" fmla="*/ 2280556 w 2860172"/>
                <a:gd name="connsiteY8" fmla="*/ 1058272 h 2023853"/>
                <a:gd name="connsiteX9" fmla="*/ 2226338 w 2860172"/>
                <a:gd name="connsiteY9" fmla="*/ 1103673 h 2023853"/>
                <a:gd name="connsiteX10" fmla="*/ 0 w 2860172"/>
                <a:gd name="connsiteY10" fmla="*/ 2023853 h 2023853"/>
                <a:gd name="connsiteX11" fmla="*/ 1702841 w 2860172"/>
                <a:gd name="connsiteY11" fmla="*/ 735848 h 2023853"/>
                <a:gd name="connsiteX12" fmla="*/ 1811294 w 2860172"/>
                <a:gd name="connsiteY12" fmla="*/ 575004 h 2023853"/>
                <a:gd name="connsiteX13" fmla="*/ 1151281 w 2860172"/>
                <a:gd name="connsiteY13" fmla="*/ 506068 h 2023853"/>
                <a:gd name="connsiteX14" fmla="*/ 2640411 w 2860172"/>
                <a:gd name="connsiteY14" fmla="*/ 20803 h 2023853"/>
                <a:gd name="connsiteX15" fmla="*/ 2675299 w 2860172"/>
                <a:gd name="connsiteY15" fmla="*/ 10454 h 2023853"/>
                <a:gd name="connsiteX16" fmla="*/ 2723651 w 2860172"/>
                <a:gd name="connsiteY16" fmla="*/ 817 h 2023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860172" h="2023853">
                  <a:moveTo>
                    <a:pt x="2723651" y="817"/>
                  </a:moveTo>
                  <a:cubicBezTo>
                    <a:pt x="2768908" y="-3349"/>
                    <a:pt x="2804496" y="8545"/>
                    <a:pt x="2826935" y="33337"/>
                  </a:cubicBezTo>
                  <a:cubicBezTo>
                    <a:pt x="2828146" y="33729"/>
                    <a:pt x="2828970" y="34520"/>
                    <a:pt x="2829774" y="35326"/>
                  </a:cubicBezTo>
                  <a:cubicBezTo>
                    <a:pt x="2860445" y="66039"/>
                    <a:pt x="2869482" y="118360"/>
                    <a:pt x="2849613" y="185007"/>
                  </a:cubicBezTo>
                  <a:lnTo>
                    <a:pt x="2807494" y="326285"/>
                  </a:lnTo>
                  <a:lnTo>
                    <a:pt x="2480152" y="1326140"/>
                  </a:lnTo>
                  <a:lnTo>
                    <a:pt x="2479216" y="1322755"/>
                  </a:lnTo>
                  <a:lnTo>
                    <a:pt x="2348905" y="1721466"/>
                  </a:lnTo>
                  <a:lnTo>
                    <a:pt x="2280556" y="1058272"/>
                  </a:lnTo>
                  <a:lnTo>
                    <a:pt x="2226338" y="1103673"/>
                  </a:lnTo>
                  <a:cubicBezTo>
                    <a:pt x="1323053" y="1809646"/>
                    <a:pt x="162385" y="2005519"/>
                    <a:pt x="0" y="2023853"/>
                  </a:cubicBezTo>
                  <a:cubicBezTo>
                    <a:pt x="722027" y="1807246"/>
                    <a:pt x="1311081" y="1275400"/>
                    <a:pt x="1702841" y="735848"/>
                  </a:cubicBezTo>
                  <a:lnTo>
                    <a:pt x="1811294" y="575004"/>
                  </a:lnTo>
                  <a:lnTo>
                    <a:pt x="1151281" y="506068"/>
                  </a:lnTo>
                  <a:lnTo>
                    <a:pt x="2640411" y="20803"/>
                  </a:lnTo>
                  <a:lnTo>
                    <a:pt x="2675299" y="10454"/>
                  </a:lnTo>
                  <a:cubicBezTo>
                    <a:pt x="2692405" y="5379"/>
                    <a:pt x="2708565" y="2206"/>
                    <a:pt x="2723651" y="817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-10" y="713"/>
              <a:ext cx="14192" cy="9216"/>
              <a:chOff x="-10" y="713"/>
              <a:chExt cx="14192" cy="9216"/>
            </a:xfrm>
          </p:grpSpPr>
          <p:pic>
            <p:nvPicPr>
              <p:cNvPr id="2" name="图片 1" descr="答辩秘书-答辩结果录入11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10" y="713"/>
                <a:ext cx="14193" cy="8467"/>
              </a:xfrm>
              <a:prstGeom prst="rect">
                <a:avLst/>
              </a:prstGeom>
            </p:spPr>
          </p:pic>
          <p:sp>
            <p:nvSpPr>
              <p:cNvPr id="4" name="文本框 3"/>
              <p:cNvSpPr txBox="1"/>
              <p:nvPr/>
            </p:nvSpPr>
            <p:spPr>
              <a:xfrm>
                <a:off x="3254" y="9283"/>
                <a:ext cx="3168" cy="6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600" dirty="0" smtClean="0">
                    <a:solidFill>
                      <a:srgbClr val="FF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【答辩秘书的界面】</a:t>
                </a:r>
              </a:p>
            </p:txBody>
          </p:sp>
        </p:grpSp>
        <p:sp>
          <p:nvSpPr>
            <p:cNvPr id="6" name="矩形 5"/>
            <p:cNvSpPr/>
            <p:nvPr/>
          </p:nvSpPr>
          <p:spPr>
            <a:xfrm>
              <a:off x="4322" y="3914"/>
              <a:ext cx="453" cy="57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4322" y="3846"/>
              <a:ext cx="1316" cy="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800" dirty="0" smtClean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校双盲</a:t>
              </a:r>
              <a:r>
                <a:rPr lang="en-US" altLang="zh-CN" sz="800" dirty="0" smtClean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/</a:t>
              </a:r>
              <a:r>
                <a:rPr lang="zh-CN" altLang="en-US" sz="800" dirty="0" smtClean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院双盲</a:t>
              </a:r>
            </a:p>
          </p:txBody>
        </p:sp>
      </p:grp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625" y="342900"/>
            <a:ext cx="4034790" cy="6172835"/>
          </a:xfrm>
          <a:prstGeom prst="rect">
            <a:avLst/>
          </a:prstGeom>
        </p:spPr>
      </p:pic>
      <p:sp>
        <p:nvSpPr>
          <p:cNvPr id="135" name=" 135"/>
          <p:cNvSpPr/>
          <p:nvPr/>
        </p:nvSpPr>
        <p:spPr>
          <a:xfrm>
            <a:off x="2925445" y="3063240"/>
            <a:ext cx="1332230" cy="731520"/>
          </a:xfrm>
          <a:custGeom>
            <a:avLst/>
            <a:gdLst>
              <a:gd name="connsiteX0" fmla="*/ 4381875 w 6516714"/>
              <a:gd name="connsiteY0" fmla="*/ 0 h 2476413"/>
              <a:gd name="connsiteX1" fmla="*/ 6516714 w 6516714"/>
              <a:gd name="connsiteY1" fmla="*/ 1238208 h 2476413"/>
              <a:gd name="connsiteX2" fmla="*/ 4381875 w 6516714"/>
              <a:gd name="connsiteY2" fmla="*/ 2476413 h 2476413"/>
              <a:gd name="connsiteX3" fmla="*/ 4381875 w 6516714"/>
              <a:gd name="connsiteY3" fmla="*/ 2456682 h 2476413"/>
              <a:gd name="connsiteX4" fmla="*/ 4855462 w 6516714"/>
              <a:gd name="connsiteY4" fmla="*/ 1644997 h 2476413"/>
              <a:gd name="connsiteX5" fmla="*/ 0 w 6516714"/>
              <a:gd name="connsiteY5" fmla="*/ 1238206 h 2476413"/>
              <a:gd name="connsiteX6" fmla="*/ 4855461 w 6516714"/>
              <a:gd name="connsiteY6" fmla="*/ 831415 h 2476413"/>
              <a:gd name="connsiteX7" fmla="*/ 4381875 w 6516714"/>
              <a:gd name="connsiteY7" fmla="*/ 19731 h 247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close/>
              </a:path>
            </a:pathLst>
          </a:cu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12825" y="3996055"/>
            <a:ext cx="2214880" cy="4108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答辩秘书需提供手机号</a:t>
            </a:r>
          </a:p>
        </p:txBody>
      </p:sp>
      <p:pic>
        <p:nvPicPr>
          <p:cNvPr id="3" name="图片 2" descr="_Y7VZ4KRV4}K7(OWB5}DRGJ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/>
                </a14:imgProps>
              </a:ext>
            </a:extLst>
          </a:blip>
          <a:srcRect/>
          <a:stretch>
            <a:fillRect/>
          </a:stretch>
        </p:blipFill>
        <p:spPr>
          <a:xfrm>
            <a:off x="4328795" y="50800"/>
            <a:ext cx="4185285" cy="3440430"/>
          </a:xfrm>
          <a:prstGeom prst="rect">
            <a:avLst/>
          </a:prstGeom>
        </p:spPr>
      </p:pic>
      <p:pic>
        <p:nvPicPr>
          <p:cNvPr id="7" name="图片 6" descr="`WR`Q`V]3C8G[U1LC82RG1D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/>
                </a14:imgProps>
              </a:ext>
            </a:extLst>
          </a:blip>
          <a:srcRect/>
          <a:stretch>
            <a:fillRect/>
          </a:stretch>
        </p:blipFill>
        <p:spPr>
          <a:xfrm>
            <a:off x="4337685" y="3491230"/>
            <a:ext cx="4012565" cy="335788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82445" y="2915285"/>
            <a:ext cx="3876675" cy="76962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14605" y="-17780"/>
            <a:ext cx="8971280" cy="6167120"/>
            <a:chOff x="23" y="272"/>
            <a:chExt cx="14128" cy="9712"/>
          </a:xfrm>
        </p:grpSpPr>
        <p:pic>
          <p:nvPicPr>
            <p:cNvPr id="3" name="图片 2" descr="答辩秘书-答辩决议录入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" y="272"/>
              <a:ext cx="14128" cy="8075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2807" y="8586"/>
              <a:ext cx="3168" cy="647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【答辩秘书的界面】</a:t>
              </a:r>
              <a:endParaRPr lang="zh-CN" altLang="en-US" sz="1600" dirty="0" smtClean="0">
                <a:solidFill>
                  <a:srgbClr val="757575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202" y="9338"/>
              <a:ext cx="8288" cy="6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 smtClean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注意：做此步前，需要联系研办审核答辩结果后才可录入</a:t>
              </a: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2000" y="3742055"/>
            <a:ext cx="4801235" cy="18605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46930" y="233680"/>
            <a:ext cx="2214880" cy="41084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学生答辩申请（学生）</a:t>
            </a:r>
            <a:endParaRPr lang="zh-CN" altLang="en-US" sz="160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下箭头 2"/>
          <p:cNvSpPr/>
          <p:nvPr/>
        </p:nvSpPr>
        <p:spPr>
          <a:xfrm>
            <a:off x="5488940" y="575945"/>
            <a:ext cx="187960" cy="394335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692015" y="845820"/>
            <a:ext cx="2310765" cy="410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答辩申请审核（研办）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189730" y="2813050"/>
            <a:ext cx="3399155" cy="410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学位管理（分委员会信息维护）</a:t>
            </a:r>
            <a:endParaRPr lang="zh-CN" altLang="en-US" sz="1800" dirty="0" smtClean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下箭头 5"/>
          <p:cNvSpPr/>
          <p:nvPr/>
        </p:nvSpPr>
        <p:spPr>
          <a:xfrm>
            <a:off x="5488940" y="1224915"/>
            <a:ext cx="187960" cy="394335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accent4">
                  <a:lumMod val="60000"/>
                  <a:lumOff val="40000"/>
                </a:schemeClr>
              </a:solidFill>
              <a:sym typeface="+mn-ea"/>
            </a:endParaRPr>
          </a:p>
        </p:txBody>
      </p:sp>
      <p:sp>
        <p:nvSpPr>
          <p:cNvPr id="7" name="下箭头 6"/>
          <p:cNvSpPr/>
          <p:nvPr/>
        </p:nvSpPr>
        <p:spPr>
          <a:xfrm>
            <a:off x="5488940" y="3180715"/>
            <a:ext cx="187960" cy="394335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accent4">
                  <a:lumMod val="60000"/>
                  <a:lumOff val="40000"/>
                </a:schemeClr>
              </a:solidFill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418330" y="3450590"/>
            <a:ext cx="2824480" cy="4108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答辩委员会信息维护（研办）</a:t>
            </a:r>
            <a:endParaRPr lang="zh-CN" altLang="en-US" sz="1800" dirty="0" smtClean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下箭头 8"/>
          <p:cNvSpPr/>
          <p:nvPr/>
        </p:nvSpPr>
        <p:spPr>
          <a:xfrm>
            <a:off x="5488940" y="3834765"/>
            <a:ext cx="187960" cy="394335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accent4">
                  <a:lumMod val="60000"/>
                  <a:lumOff val="40000"/>
                </a:schemeClr>
              </a:solidFill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715510" y="4095750"/>
            <a:ext cx="2519680" cy="4508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学历生答辩分组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（秘书）</a:t>
            </a:r>
            <a:endParaRPr lang="zh-CN" altLang="en-US" sz="1800" dirty="0" smtClean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下箭头 10"/>
          <p:cNvSpPr/>
          <p:nvPr/>
        </p:nvSpPr>
        <p:spPr>
          <a:xfrm>
            <a:off x="5488940" y="4559935"/>
            <a:ext cx="187960" cy="394335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accent4">
                  <a:lumMod val="60000"/>
                  <a:lumOff val="40000"/>
                </a:schemeClr>
              </a:solidFill>
              <a:sym typeface="+mn-ea"/>
            </a:endParaRPr>
          </a:p>
        </p:txBody>
      </p:sp>
      <p:sp>
        <p:nvSpPr>
          <p:cNvPr id="12" name="下箭头 11"/>
          <p:cNvSpPr/>
          <p:nvPr/>
        </p:nvSpPr>
        <p:spPr>
          <a:xfrm>
            <a:off x="5516880" y="5307330"/>
            <a:ext cx="187960" cy="394335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accent4">
                  <a:lumMod val="60000"/>
                  <a:lumOff val="40000"/>
                </a:schemeClr>
              </a:solidFill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753610" y="4865370"/>
            <a:ext cx="2042795" cy="410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答辩结果录入（秘书）</a:t>
            </a:r>
            <a:endParaRPr lang="zh-CN" altLang="en-US" sz="1800" dirty="0" smtClean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709160" y="5586095"/>
            <a:ext cx="2220595" cy="450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答辩结果审核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（研办）</a:t>
            </a:r>
            <a:endParaRPr lang="zh-CN" altLang="en-US" sz="1800" dirty="0" smtClean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下箭头 14"/>
          <p:cNvSpPr/>
          <p:nvPr/>
        </p:nvSpPr>
        <p:spPr>
          <a:xfrm>
            <a:off x="5516880" y="6036945"/>
            <a:ext cx="187960" cy="394335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accent4">
                  <a:lumMod val="60000"/>
                  <a:lumOff val="40000"/>
                </a:schemeClr>
              </a:solidFill>
              <a:sym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525645" y="6176010"/>
            <a:ext cx="2708275" cy="658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l"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生成上会讨论名单（研办）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857250" y="3216910"/>
            <a:ext cx="2722880" cy="410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管理系统</a:t>
            </a:r>
            <a:r>
              <a:rPr lang="en-US" altLang="zh-CN" sz="16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</a:t>
            </a:r>
            <a:r>
              <a:rPr lang="zh-CN" altLang="en-US" sz="16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学位申请环节流程</a:t>
            </a:r>
          </a:p>
        </p:txBody>
      </p:sp>
      <p:sp>
        <p:nvSpPr>
          <p:cNvPr id="2050" name=" 2050"/>
          <p:cNvSpPr/>
          <p:nvPr/>
        </p:nvSpPr>
        <p:spPr bwMode="auto">
          <a:xfrm flipH="1">
            <a:off x="3828415" y="474980"/>
            <a:ext cx="347345" cy="6218555"/>
          </a:xfrm>
          <a:custGeom>
            <a:avLst/>
            <a:gdLst>
              <a:gd name="T0" fmla="*/ 2147483646 w 41"/>
              <a:gd name="T1" fmla="*/ 2147483646 h 281"/>
              <a:gd name="T2" fmla="*/ 2147483646 w 41"/>
              <a:gd name="T3" fmla="*/ 2147483646 h 281"/>
              <a:gd name="T4" fmla="*/ 0 w 41"/>
              <a:gd name="T5" fmla="*/ 0 h 281"/>
              <a:gd name="T6" fmla="*/ 2147483646 w 41"/>
              <a:gd name="T7" fmla="*/ 2147483646 h 281"/>
              <a:gd name="T8" fmla="*/ 2147483646 w 41"/>
              <a:gd name="T9" fmla="*/ 2147483646 h 281"/>
              <a:gd name="T10" fmla="*/ 2147483646 w 41"/>
              <a:gd name="T11" fmla="*/ 2147483646 h 281"/>
              <a:gd name="T12" fmla="*/ 2147483646 w 41"/>
              <a:gd name="T13" fmla="*/ 2147483646 h 281"/>
              <a:gd name="T14" fmla="*/ 2147483646 w 41"/>
              <a:gd name="T15" fmla="*/ 2147483646 h 281"/>
              <a:gd name="T16" fmla="*/ 2147483646 w 41"/>
              <a:gd name="T17" fmla="*/ 2147483646 h 281"/>
              <a:gd name="T18" fmla="*/ 2147483646 w 41"/>
              <a:gd name="T19" fmla="*/ 2147483646 h 281"/>
              <a:gd name="T20" fmla="*/ 2147483646 w 41"/>
              <a:gd name="T21" fmla="*/ 2147483646 h 281"/>
              <a:gd name="T22" fmla="*/ 2147483646 w 41"/>
              <a:gd name="T23" fmla="*/ 2147483646 h 281"/>
              <a:gd name="T24" fmla="*/ 2147483646 w 41"/>
              <a:gd name="T25" fmla="*/ 2147483646 h 281"/>
              <a:gd name="T26" fmla="*/ 0 w 41"/>
              <a:gd name="T27" fmla="*/ 2147483646 h 281"/>
              <a:gd name="T28" fmla="*/ 2147483646 w 41"/>
              <a:gd name="T29" fmla="*/ 2147483646 h 281"/>
              <a:gd name="T30" fmla="*/ 2147483646 w 41"/>
              <a:gd name="T31" fmla="*/ 2147483646 h 281"/>
              <a:gd name="T32" fmla="*/ 2147483646 w 41"/>
              <a:gd name="T33" fmla="*/ 2147483646 h 281"/>
              <a:gd name="T34" fmla="*/ 2147483646 w 41"/>
              <a:gd name="T35" fmla="*/ 2147483646 h 281"/>
              <a:gd name="T36" fmla="*/ 2147483646 w 41"/>
              <a:gd name="T37" fmla="*/ 2147483646 h 281"/>
              <a:gd name="T38" fmla="*/ 2147483646 w 41"/>
              <a:gd name="T39" fmla="*/ 2147483646 h 281"/>
              <a:gd name="T40" fmla="*/ 2147483646 w 41"/>
              <a:gd name="T41" fmla="*/ 2147483646 h 281"/>
              <a:gd name="T42" fmla="*/ 2147483646 w 41"/>
              <a:gd name="T43" fmla="*/ 2147483646 h 281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1" h="281">
                <a:moveTo>
                  <a:pt x="15" y="41"/>
                </a:moveTo>
                <a:cubicBezTo>
                  <a:pt x="15" y="29"/>
                  <a:pt x="13" y="19"/>
                  <a:pt x="11" y="13"/>
                </a:cubicBezTo>
                <a:cubicBezTo>
                  <a:pt x="9" y="7"/>
                  <a:pt x="5" y="2"/>
                  <a:pt x="0" y="0"/>
                </a:cubicBezTo>
                <a:cubicBezTo>
                  <a:pt x="10" y="0"/>
                  <a:pt x="17" y="3"/>
                  <a:pt x="21" y="9"/>
                </a:cubicBezTo>
                <a:cubicBezTo>
                  <a:pt x="25" y="14"/>
                  <a:pt x="27" y="27"/>
                  <a:pt x="27" y="45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7" y="114"/>
                  <a:pt x="28" y="122"/>
                  <a:pt x="30" y="128"/>
                </a:cubicBezTo>
                <a:cubicBezTo>
                  <a:pt x="32" y="134"/>
                  <a:pt x="35" y="138"/>
                  <a:pt x="41" y="141"/>
                </a:cubicBezTo>
                <a:cubicBezTo>
                  <a:pt x="35" y="143"/>
                  <a:pt x="31" y="147"/>
                  <a:pt x="30" y="153"/>
                </a:cubicBezTo>
                <a:cubicBezTo>
                  <a:pt x="28" y="158"/>
                  <a:pt x="27" y="167"/>
                  <a:pt x="27" y="179"/>
                </a:cubicBezTo>
                <a:cubicBezTo>
                  <a:pt x="27" y="232"/>
                  <a:pt x="27" y="232"/>
                  <a:pt x="27" y="232"/>
                </a:cubicBezTo>
                <a:cubicBezTo>
                  <a:pt x="27" y="245"/>
                  <a:pt x="26" y="255"/>
                  <a:pt x="25" y="262"/>
                </a:cubicBezTo>
                <a:cubicBezTo>
                  <a:pt x="23" y="269"/>
                  <a:pt x="20" y="274"/>
                  <a:pt x="16" y="277"/>
                </a:cubicBezTo>
                <a:cubicBezTo>
                  <a:pt x="12" y="279"/>
                  <a:pt x="7" y="281"/>
                  <a:pt x="0" y="281"/>
                </a:cubicBezTo>
                <a:cubicBezTo>
                  <a:pt x="5" y="279"/>
                  <a:pt x="9" y="274"/>
                  <a:pt x="11" y="268"/>
                </a:cubicBezTo>
                <a:cubicBezTo>
                  <a:pt x="13" y="261"/>
                  <a:pt x="15" y="252"/>
                  <a:pt x="15" y="240"/>
                </a:cubicBezTo>
                <a:cubicBezTo>
                  <a:pt x="15" y="186"/>
                  <a:pt x="15" y="186"/>
                  <a:pt x="15" y="186"/>
                </a:cubicBezTo>
                <a:cubicBezTo>
                  <a:pt x="15" y="172"/>
                  <a:pt x="15" y="162"/>
                  <a:pt x="17" y="155"/>
                </a:cubicBezTo>
                <a:cubicBezTo>
                  <a:pt x="19" y="148"/>
                  <a:pt x="23" y="144"/>
                  <a:pt x="29" y="141"/>
                </a:cubicBezTo>
                <a:cubicBezTo>
                  <a:pt x="23" y="138"/>
                  <a:pt x="19" y="133"/>
                  <a:pt x="17" y="127"/>
                </a:cubicBezTo>
                <a:cubicBezTo>
                  <a:pt x="15" y="121"/>
                  <a:pt x="15" y="111"/>
                  <a:pt x="15" y="98"/>
                </a:cubicBezTo>
                <a:lnTo>
                  <a:pt x="15" y="41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accent1"/>
            </a:solidFill>
            <a:rou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lvl="0" algn="l"/>
            <a:endParaRPr lang="zh-CN" altLang="en-US"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418965" y="1515110"/>
            <a:ext cx="2654935" cy="410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学位授予数据核对（学生）</a:t>
            </a:r>
          </a:p>
        </p:txBody>
      </p:sp>
      <p:sp>
        <p:nvSpPr>
          <p:cNvPr id="18" name="下箭头 17"/>
          <p:cNvSpPr/>
          <p:nvPr/>
        </p:nvSpPr>
        <p:spPr>
          <a:xfrm>
            <a:off x="5490210" y="2516505"/>
            <a:ext cx="187960" cy="394335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519295" y="2166620"/>
            <a:ext cx="2654935" cy="410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学位信息审核、上报（研办）</a:t>
            </a:r>
          </a:p>
        </p:txBody>
      </p:sp>
      <p:sp>
        <p:nvSpPr>
          <p:cNvPr id="21" name="下箭头 20"/>
          <p:cNvSpPr/>
          <p:nvPr/>
        </p:nvSpPr>
        <p:spPr>
          <a:xfrm>
            <a:off x="5491480" y="1885315"/>
            <a:ext cx="187960" cy="394335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accent4">
                  <a:lumMod val="60000"/>
                  <a:lumOff val="40000"/>
                </a:schemeClr>
              </a:solidFill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2225040" y="167005"/>
            <a:ext cx="4860290" cy="6480175"/>
            <a:chOff x="-25" y="197"/>
            <a:chExt cx="7654" cy="10205"/>
          </a:xfrm>
        </p:grpSpPr>
        <p:pic>
          <p:nvPicPr>
            <p:cNvPr id="22" name="图片 21" descr="ZTUX~]ROH(N8_4R`CZWWJGU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25" y="197"/>
              <a:ext cx="7655" cy="7293"/>
            </a:xfrm>
            <a:prstGeom prst="rect">
              <a:avLst/>
            </a:prstGeom>
          </p:spPr>
        </p:pic>
        <p:pic>
          <p:nvPicPr>
            <p:cNvPr id="23" name="图片 22" descr="EC68A}1F1KQSB}`S(X44Z$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25" y="7490"/>
              <a:ext cx="7655" cy="2913"/>
            </a:xfrm>
            <a:prstGeom prst="rect">
              <a:avLst/>
            </a:prstGeom>
          </p:spPr>
        </p:pic>
      </p:grpSp>
      <p:sp>
        <p:nvSpPr>
          <p:cNvPr id="2" name="文本框 1"/>
          <p:cNvSpPr txBox="1"/>
          <p:nvPr/>
        </p:nvSpPr>
        <p:spPr>
          <a:xfrm>
            <a:off x="156210" y="742950"/>
            <a:ext cx="2068830" cy="5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硕士答辩程序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 descr="JU`TDL9@NZ@`B}~1}YAE}0M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" y="182880"/>
            <a:ext cx="4588510" cy="4845685"/>
          </a:xfrm>
          <a:prstGeom prst="rect">
            <a:avLst/>
          </a:prstGeom>
        </p:spPr>
      </p:pic>
      <p:pic>
        <p:nvPicPr>
          <p:cNvPr id="26" name="图片 25" descr="$W$VMV(`[GV8C]VJS0RYC(B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4225" y="2099310"/>
            <a:ext cx="4377690" cy="344424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372735" y="447675"/>
            <a:ext cx="2585720" cy="97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博士答辩程序</a:t>
            </a:r>
            <a:endParaRPr lang="zh-CN" altLang="en-US" sz="16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1600" dirty="0" smtClean="0">
              <a:solidFill>
                <a:srgbClr val="75757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86435" y="655955"/>
            <a:ext cx="4953635" cy="506730"/>
          </a:xfrm>
          <a:prstGeom prst="rect">
            <a:avLst/>
          </a:prstGeom>
          <a:ln w="57150">
            <a:solidFill>
              <a:srgbClr val="FF000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836295" y="693420"/>
            <a:ext cx="4681220" cy="4108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答辩前，凭答辩申请书到研究生办公室领取表决票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527685" y="1162685"/>
            <a:ext cx="7604760" cy="5534660"/>
            <a:chOff x="831" y="1831"/>
            <a:chExt cx="11976" cy="8716"/>
          </a:xfrm>
        </p:grpSpPr>
        <p:grpSp>
          <p:nvGrpSpPr>
            <p:cNvPr id="7" name="组合 6"/>
            <p:cNvGrpSpPr/>
            <p:nvPr/>
          </p:nvGrpSpPr>
          <p:grpSpPr>
            <a:xfrm>
              <a:off x="831" y="1831"/>
              <a:ext cx="11977" cy="8717"/>
              <a:chOff x="831" y="1831"/>
              <a:chExt cx="11977" cy="8717"/>
            </a:xfrm>
          </p:grpSpPr>
          <p:pic>
            <p:nvPicPr>
              <p:cNvPr id="3" name="图片 2" descr="N$BR2D452ERWNDR~RZFPG0W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31" y="1831"/>
                <a:ext cx="11977" cy="8717"/>
              </a:xfrm>
              <a:prstGeom prst="rect">
                <a:avLst/>
              </a:prstGeom>
            </p:spPr>
          </p:pic>
          <p:sp>
            <p:nvSpPr>
              <p:cNvPr id="5" name="矩形 4"/>
              <p:cNvSpPr/>
              <p:nvPr/>
            </p:nvSpPr>
            <p:spPr>
              <a:xfrm>
                <a:off x="2216" y="5418"/>
                <a:ext cx="9510" cy="1124"/>
              </a:xfrm>
              <a:prstGeom prst="rect">
                <a:avLst/>
              </a:prstGeom>
              <a:noFill/>
              <a:ln w="38100">
                <a:solidFill>
                  <a:srgbClr val="00B05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lt1"/>
                    </a:solidFill>
                  </a14:hiddenFill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5" name=" 135"/>
              <p:cNvSpPr/>
              <p:nvPr/>
            </p:nvSpPr>
            <p:spPr>
              <a:xfrm rot="17880000">
                <a:off x="2353" y="4452"/>
                <a:ext cx="1462" cy="743"/>
              </a:xfrm>
              <a:custGeom>
                <a:avLst/>
                <a:gdLst>
                  <a:gd name="connsiteX0" fmla="*/ 4381875 w 6516714"/>
                  <a:gd name="connsiteY0" fmla="*/ 0 h 2476413"/>
                  <a:gd name="connsiteX1" fmla="*/ 6516714 w 6516714"/>
                  <a:gd name="connsiteY1" fmla="*/ 1238208 h 2476413"/>
                  <a:gd name="connsiteX2" fmla="*/ 4381875 w 6516714"/>
                  <a:gd name="connsiteY2" fmla="*/ 2476413 h 2476413"/>
                  <a:gd name="connsiteX3" fmla="*/ 4381875 w 6516714"/>
                  <a:gd name="connsiteY3" fmla="*/ 2456682 h 2476413"/>
                  <a:gd name="connsiteX4" fmla="*/ 4855462 w 6516714"/>
                  <a:gd name="connsiteY4" fmla="*/ 1644997 h 2476413"/>
                  <a:gd name="connsiteX5" fmla="*/ 0 w 6516714"/>
                  <a:gd name="connsiteY5" fmla="*/ 1238206 h 2476413"/>
                  <a:gd name="connsiteX6" fmla="*/ 4855461 w 6516714"/>
                  <a:gd name="connsiteY6" fmla="*/ 831415 h 2476413"/>
                  <a:gd name="connsiteX7" fmla="*/ 4381875 w 6516714"/>
                  <a:gd name="connsiteY7" fmla="*/ 19731 h 2476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516714" h="2476413">
                    <a:moveTo>
                      <a:pt x="4381875" y="0"/>
                    </a:moveTo>
                    <a:lnTo>
                      <a:pt x="6516714" y="1238208"/>
                    </a:lnTo>
                    <a:lnTo>
                      <a:pt x="4381875" y="2476413"/>
                    </a:lnTo>
                    <a:lnTo>
                      <a:pt x="4381875" y="2456682"/>
                    </a:lnTo>
                    <a:lnTo>
                      <a:pt x="4855462" y="1644997"/>
                    </a:lnTo>
                    <a:lnTo>
                      <a:pt x="0" y="1238206"/>
                    </a:lnTo>
                    <a:lnTo>
                      <a:pt x="4855461" y="831415"/>
                    </a:lnTo>
                    <a:lnTo>
                      <a:pt x="4381875" y="1973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1774" y="3654"/>
              <a:ext cx="3553" cy="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rgbClr val="FF66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此处一定是答辩委员自己填写</a:t>
              </a: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1118235" y="2033905"/>
            <a:ext cx="2227580" cy="3708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 smtClean="0">
                <a:solidFill>
                  <a:srgbClr val="FF66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5/7</a:t>
            </a:r>
            <a:r>
              <a:rPr lang="zh-CN" altLang="en-US" sz="1400" dirty="0" smtClean="0">
                <a:solidFill>
                  <a:srgbClr val="FF66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张表决票字迹不可一样</a:t>
            </a:r>
          </a:p>
        </p:txBody>
      </p:sp>
      <p:sp>
        <p:nvSpPr>
          <p:cNvPr id="10" name="矩形 9"/>
          <p:cNvSpPr/>
          <p:nvPr/>
        </p:nvSpPr>
        <p:spPr>
          <a:xfrm>
            <a:off x="1099185" y="2091690"/>
            <a:ext cx="2245995" cy="521335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5859780" y="4473575"/>
            <a:ext cx="1717675" cy="330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rgbClr val="FF66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此处不建议才打勾呢</a:t>
            </a: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47955" y="287655"/>
            <a:ext cx="8449945" cy="6277610"/>
            <a:chOff x="233" y="453"/>
            <a:chExt cx="13307" cy="9886"/>
          </a:xfrm>
        </p:grpSpPr>
        <p:grpSp>
          <p:nvGrpSpPr>
            <p:cNvPr id="6" name="组合 5"/>
            <p:cNvGrpSpPr/>
            <p:nvPr/>
          </p:nvGrpSpPr>
          <p:grpSpPr>
            <a:xfrm>
              <a:off x="233" y="453"/>
              <a:ext cx="6997" cy="9854"/>
              <a:chOff x="233" y="453"/>
              <a:chExt cx="6997" cy="9854"/>
            </a:xfrm>
          </p:grpSpPr>
          <p:pic>
            <p:nvPicPr>
              <p:cNvPr id="3" name="图片 2" descr="图片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33" y="453"/>
                <a:ext cx="6619" cy="9855"/>
              </a:xfrm>
              <a:prstGeom prst="rect">
                <a:avLst/>
              </a:prstGeom>
            </p:spPr>
          </p:pic>
          <p:sp>
            <p:nvSpPr>
              <p:cNvPr id="4" name="矩形 3"/>
              <p:cNvSpPr/>
              <p:nvPr/>
            </p:nvSpPr>
            <p:spPr>
              <a:xfrm>
                <a:off x="2731" y="7052"/>
                <a:ext cx="4239" cy="926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0000"/>
                    </a:solidFill>
                  </a14:hiddenFill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2782" y="7160"/>
                <a:ext cx="4448" cy="6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600" dirty="0" smtClean="0">
                    <a:solidFill>
                      <a:srgbClr val="FF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专业型：填双导师（前后填）</a:t>
                </a:r>
              </a:p>
            </p:txBody>
          </p:sp>
        </p:grpSp>
        <p:pic>
          <p:nvPicPr>
            <p:cNvPr id="7" name="图片 6" descr="V7O{NQH8Y78$~WFTN%FX2A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70" y="453"/>
              <a:ext cx="6571" cy="9887"/>
            </a:xfrm>
            <a:prstGeom prst="rect">
              <a:avLst/>
            </a:prstGeom>
          </p:spPr>
        </p:pic>
        <p:sp>
          <p:nvSpPr>
            <p:cNvPr id="2" name="矩形 1"/>
            <p:cNvSpPr/>
            <p:nvPr/>
          </p:nvSpPr>
          <p:spPr>
            <a:xfrm>
              <a:off x="2429" y="9150"/>
              <a:ext cx="2281" cy="472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</a:ex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174" y="9599"/>
              <a:ext cx="4388" cy="7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此处日期填答辩前一个月</a:t>
              </a:r>
              <a:r>
                <a:rPr lang="en-US" altLang="zh-CN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30</a:t>
              </a:r>
              <a:r>
                <a:rPr lang="zh-CN" altLang="en-US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日</a:t>
              </a:r>
            </a:p>
            <a:p>
              <a:pPr>
                <a:lnSpc>
                  <a:spcPct val="130000"/>
                </a:lnSpc>
              </a:pPr>
              <a:r>
                <a:rPr lang="zh-CN" altLang="en-US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如答辩日期是</a:t>
              </a:r>
              <a:r>
                <a:rPr lang="en-US" altLang="zh-CN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2015</a:t>
              </a:r>
              <a:r>
                <a:rPr lang="zh-CN" altLang="en-US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年</a:t>
              </a:r>
              <a:r>
                <a:rPr lang="en-US" altLang="zh-CN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6</a:t>
              </a:r>
              <a:r>
                <a:rPr lang="zh-CN" altLang="en-US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月</a:t>
              </a:r>
              <a:r>
                <a:rPr lang="en-US" altLang="zh-CN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r>
                <a:rPr lang="zh-CN" altLang="en-US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日，此处填</a:t>
              </a:r>
              <a:r>
                <a:rPr lang="en-US" altLang="zh-CN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2015</a:t>
              </a:r>
              <a:r>
                <a:rPr lang="zh-CN" altLang="en-US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年</a:t>
              </a:r>
              <a:r>
                <a:rPr lang="en-US" altLang="zh-CN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r>
                <a:rPr lang="zh-CN" altLang="en-US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月</a:t>
              </a:r>
              <a:r>
                <a:rPr lang="en-US" altLang="zh-CN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30</a:t>
              </a:r>
              <a:r>
                <a:rPr lang="zh-CN" altLang="en-US" sz="9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日</a:t>
              </a:r>
            </a:p>
          </p:txBody>
        </p:sp>
      </p:grp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5YO0}`~C{_{ZCKRGB~RJ)U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0375" y="319405"/>
            <a:ext cx="4061460" cy="6214745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48895" y="319405"/>
            <a:ext cx="4116070" cy="6426200"/>
            <a:chOff x="77" y="503"/>
            <a:chExt cx="6482" cy="10120"/>
          </a:xfrm>
        </p:grpSpPr>
        <p:pic>
          <p:nvPicPr>
            <p:cNvPr id="2" name="图片 4" descr="}`(YOV$LZQLBD_%ZWI(TJ%S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7" y="503"/>
              <a:ext cx="6483" cy="10120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561" y="9626"/>
              <a:ext cx="2476" cy="334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</a:ex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852" y="9470"/>
              <a:ext cx="928" cy="6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dirty="0" smtClean="0">
                  <a:solidFill>
                    <a:schemeClr val="tx2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A</a:t>
              </a:r>
              <a:r>
                <a:rPr lang="zh-CN" altLang="en-US" sz="1600" dirty="0" smtClean="0">
                  <a:solidFill>
                    <a:schemeClr val="tx2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或</a:t>
              </a:r>
              <a:r>
                <a:rPr lang="en-US" altLang="zh-CN" sz="1600" dirty="0" smtClean="0">
                  <a:solidFill>
                    <a:schemeClr val="tx2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B</a:t>
              </a:r>
            </a:p>
          </p:txBody>
        </p:sp>
      </p:grpSp>
      <p:sp>
        <p:nvSpPr>
          <p:cNvPr id="8" name="矩形 7"/>
          <p:cNvSpPr/>
          <p:nvPr/>
        </p:nvSpPr>
        <p:spPr>
          <a:xfrm>
            <a:off x="539115" y="3493135"/>
            <a:ext cx="2217420" cy="1930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21335" y="2703195"/>
            <a:ext cx="3561080" cy="6502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0000"/>
                </a:solidFill>
                <a:latin typeface="华文仿宋" panose="02010600040101010101" charset="-122"/>
                <a:ea typeface="华文仿宋" panose="02010600040101010101" charset="-122"/>
              </a:rPr>
              <a:t>按照管理系统中的成绩单填写（顺序不变）</a:t>
            </a:r>
          </a:p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0000"/>
                </a:solidFill>
                <a:latin typeface="华文仿宋" panose="02010600040101010101" charset="-122"/>
                <a:ea typeface="华文仿宋" panose="02010600040101010101" charset="-122"/>
              </a:rPr>
              <a:t>同等学力学生按照群文件成绩单填写！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448050" y="740410"/>
            <a:ext cx="627380" cy="3708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是</a:t>
            </a:r>
            <a:r>
              <a:rPr lang="en-US" altLang="zh-CN" sz="1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1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否</a:t>
            </a:r>
          </a:p>
        </p:txBody>
      </p: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KY8~[CG(_W7N_B8}C2JET~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" y="302895"/>
            <a:ext cx="4092575" cy="6119495"/>
          </a:xfrm>
          <a:prstGeom prst="rect">
            <a:avLst/>
          </a:prstGeom>
        </p:spPr>
      </p:pic>
      <p:pic>
        <p:nvPicPr>
          <p:cNvPr id="3" name="图片 2" descr="S7{M@NPVQLCMHL]CKOT5R7M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4025" y="302895"/>
            <a:ext cx="4054475" cy="615759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@N0OED_CI([%8NR$PMJR}D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20" y="244475"/>
            <a:ext cx="4168775" cy="6180455"/>
          </a:xfrm>
          <a:prstGeom prst="rect">
            <a:avLst/>
          </a:prstGeom>
        </p:spPr>
      </p:pic>
      <p:pic>
        <p:nvPicPr>
          <p:cNvPr id="3" name="图片 2" descr="M7]QS)2IN2BLBR9XB``KTLT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0685" y="250825"/>
            <a:ext cx="4244975" cy="616521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23290" y="2747010"/>
            <a:ext cx="3027680" cy="730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en-US" altLang="zh-CN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PS:</a:t>
            </a: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导师若没有时间写，</a:t>
            </a:r>
          </a:p>
          <a:p>
            <a:pPr algn="l">
              <a:lnSpc>
                <a:spcPct val="130000"/>
              </a:lnSpc>
            </a:pPr>
            <a:r>
              <a:rPr lang="zh-CN" altLang="en-US" sz="1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也可以同学之间互换笔迹书写！</a:t>
            </a:r>
          </a:p>
        </p:txBody>
      </p:sp>
      <p:sp>
        <p:nvSpPr>
          <p:cNvPr id="5" name="矩形 4"/>
          <p:cNvSpPr/>
          <p:nvPr/>
        </p:nvSpPr>
        <p:spPr>
          <a:xfrm>
            <a:off x="5430520" y="1525905"/>
            <a:ext cx="2873375" cy="51181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539105" y="1787525"/>
            <a:ext cx="1915795" cy="58737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274*i*0"/>
  <p:tag name="KSO_WM_TEMPLATE_CATEGORY" val="custom"/>
  <p:tag name="KSO_WM_TEMPLATE_INDEX" val="15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5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5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5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5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5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5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5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5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5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5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5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5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5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5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5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5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5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5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5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5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51"/>
</p:tagLst>
</file>

<file path=ppt/theme/theme1.xml><?xml version="1.0" encoding="utf-8"?>
<a:theme xmlns:a="http://schemas.openxmlformats.org/drawingml/2006/main" name="A000120140530A07PPBG">
  <a:themeElements>
    <a:clrScheme name="自定义 1">
      <a:dk1>
        <a:srgbClr val="3D3F41"/>
      </a:dk1>
      <a:lt1>
        <a:srgbClr val="FFFFFF"/>
      </a:lt1>
      <a:dk2>
        <a:srgbClr val="3D3F41"/>
      </a:dk2>
      <a:lt2>
        <a:srgbClr val="FFFFFF"/>
      </a:lt2>
      <a:accent1>
        <a:srgbClr val="F28711"/>
      </a:accent1>
      <a:accent2>
        <a:srgbClr val="D37051"/>
      </a:accent2>
      <a:accent3>
        <a:srgbClr val="C8460C"/>
      </a:accent3>
      <a:accent4>
        <a:srgbClr val="BAD038"/>
      </a:accent4>
      <a:accent5>
        <a:srgbClr val="D2689D"/>
      </a:accent5>
      <a:accent6>
        <a:srgbClr val="E4DD48"/>
      </a:accent6>
      <a:hlink>
        <a:srgbClr val="FFC000"/>
      </a:hlink>
      <a:folHlink>
        <a:srgbClr val="AFB2B4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600" dirty="0" smtClean="0">
            <a:solidFill>
              <a:srgbClr val="757575"/>
            </a:solidFill>
            <a:latin typeface="黑体" panose="02010609060101010101" pitchFamily="49" charset="-122"/>
            <a:ea typeface="黑体" panose="02010609060101010101" pitchFamily="49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665</Words>
  <Application>Microsoft Office PowerPoint</Application>
  <PresentationFormat>自定义</PresentationFormat>
  <Paragraphs>71</Paragraphs>
  <Slides>21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2" baseType="lpstr">
      <vt:lpstr>黑体</vt:lpstr>
      <vt:lpstr>华文仿宋</vt:lpstr>
      <vt:lpstr>华文新魏</vt:lpstr>
      <vt:lpstr>宋体</vt:lpstr>
      <vt:lpstr>微软雅黑</vt:lpstr>
      <vt:lpstr>Arial</vt:lpstr>
      <vt:lpstr>Arial Black</vt:lpstr>
      <vt:lpstr>Baskerville Old Face</vt:lpstr>
      <vt:lpstr>Calibri</vt:lpstr>
      <vt:lpstr>Wingdings</vt:lpstr>
      <vt:lpstr>A000120140530A07PPBG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殷现元</dc:creator>
  <cp:lastModifiedBy>yi</cp:lastModifiedBy>
  <cp:revision>93</cp:revision>
  <dcterms:created xsi:type="dcterms:W3CDTF">2017-05-15T07:58:00Z</dcterms:created>
  <dcterms:modified xsi:type="dcterms:W3CDTF">2019-05-31T09:28:26Z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2052-11.1.0.8696</vt:lpwstr>
  </property>
  <property fmtid="{D5CDD505-2E9C-101B-9397-08002B2CF9AE}" pid="3" name="KSORubyTemplateID">
    <vt:lpwstr>8</vt:lpwstr>
  </property>
</Properties>
</file>