
<file path=[Content_Types].xml><?xml version="1.0" encoding="utf-8"?>
<Types xmlns="http://schemas.openxmlformats.org/package/2006/content-types">
  <Default Extension="vml" ContentType="application/vnd.openxmlformats-officedocument.vmlDrawing"/>
  <Default Extension="doc" ContentType="application/msword"/>
  <Default Extension="png" ContentType="image/png"/>
  <Default Extension="jpeg" ContentType="image/jpe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8"/>
  </p:notesMasterIdLst>
  <p:sldIdLst>
    <p:sldId id="258" r:id="rId4"/>
    <p:sldId id="292" r:id="rId5"/>
    <p:sldId id="263" r:id="rId6"/>
    <p:sldId id="264" r:id="rId7"/>
    <p:sldId id="265" r:id="rId9"/>
    <p:sldId id="321" r:id="rId10"/>
    <p:sldId id="266" r:id="rId11"/>
    <p:sldId id="267" r:id="rId12"/>
    <p:sldId id="269" r:id="rId13"/>
    <p:sldId id="270" r:id="rId14"/>
    <p:sldId id="271" r:id="rId15"/>
    <p:sldId id="268" r:id="rId16"/>
    <p:sldId id="279" r:id="rId17"/>
    <p:sldId id="272" r:id="rId18"/>
    <p:sldId id="273" r:id="rId19"/>
    <p:sldId id="274" r:id="rId20"/>
    <p:sldId id="275" r:id="rId21"/>
    <p:sldId id="276" r:id="rId22"/>
    <p:sldId id="277" r:id="rId23"/>
    <p:sldId id="278" r:id="rId24"/>
    <p:sldId id="280" r:id="rId25"/>
    <p:sldId id="281" r:id="rId26"/>
    <p:sldId id="282" r:id="rId27"/>
    <p:sldId id="283" r:id="rId28"/>
    <p:sldId id="284" r:id="rId29"/>
    <p:sldId id="285" r:id="rId30"/>
    <p:sldId id="286" r:id="rId31"/>
    <p:sldId id="287" r:id="rId32"/>
    <p:sldId id="288" r:id="rId33"/>
    <p:sldId id="289" r:id="rId34"/>
    <p:sldId id="291" r:id="rId3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daMKB7KvDHihd52Sj03GYg==" hashData="63LVdyjXYGaKa2/UPpNdiJbBFkI="/>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84" y="-19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E6FDB6-6D2B-46C1-9FA1-D82906A37C3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末尾幻灯片">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2256" y="2316086"/>
            <a:ext cx="5541744" cy="4541914"/>
          </a:xfrm>
          <a:prstGeom prst="rect">
            <a:avLst/>
          </a:prstGeom>
        </p:spPr>
      </p:pic>
      <p:sp>
        <p:nvSpPr>
          <p:cNvPr id="13" name="标题 1"/>
          <p:cNvSpPr>
            <a:spLocks noGrp="1"/>
          </p:cNvSpPr>
          <p:nvPr>
            <p:ph type="ctrTitle" hasCustomPrompt="1"/>
          </p:nvPr>
        </p:nvSpPr>
        <p:spPr>
          <a:xfrm>
            <a:off x="386330" y="2752784"/>
            <a:ext cx="3518014" cy="1621509"/>
          </a:xfrm>
        </p:spPr>
        <p:txBody>
          <a:bodyPr anchor="b">
            <a:normAutofit/>
          </a:bodyPr>
          <a:lstStyle>
            <a:lvl1pPr marL="0" indent="0" algn="l">
              <a:lnSpc>
                <a:spcPct val="90000"/>
              </a:lnSpc>
              <a:buFont typeface="Arial" panose="020B0604020202020204" pitchFamily="34" charset="0"/>
              <a:buNone/>
              <a:defRPr sz="2400">
                <a:solidFill>
                  <a:schemeClr val="tx1"/>
                </a:solidFill>
              </a:defRPr>
            </a:lvl1pPr>
          </a:lstStyle>
          <a:p>
            <a:r>
              <a:rPr lang="en-US" altLang="zh-CN" dirty="0"/>
              <a:t>Conclusion</a:t>
            </a:r>
            <a:endParaRPr lang="zh-CN" altLang="en-US" dirty="0"/>
          </a:p>
        </p:txBody>
      </p:sp>
      <p:sp>
        <p:nvSpPr>
          <p:cNvPr id="14" name="文本占位符 62"/>
          <p:cNvSpPr>
            <a:spLocks noGrp="1"/>
          </p:cNvSpPr>
          <p:nvPr>
            <p:ph type="body" sz="quarter" idx="17" hasCustomPrompt="1"/>
          </p:nvPr>
        </p:nvSpPr>
        <p:spPr>
          <a:xfrm>
            <a:off x="386330" y="4748150"/>
            <a:ext cx="3518014" cy="310871"/>
          </a:xfrm>
          <a:prstGeom prst="rect">
            <a:avLst/>
          </a:prstGeom>
        </p:spPr>
        <p:txBody>
          <a:bodyPr vert="horz" lIns="91440" tIns="45720" rIns="91440" bIns="45720" rtlCol="0">
            <a:normAutofit/>
          </a:bodyPr>
          <a:lstStyle>
            <a:lvl1pPr marL="0" indent="0" algn="l">
              <a:lnSpc>
                <a:spcPct val="90000"/>
              </a:lnSpc>
              <a:buNone/>
              <a:defRPr lang="zh-CN" altLang="en-US" sz="1200" smtClean="0">
                <a:solidFill>
                  <a:schemeClr val="tx1"/>
                </a:solidFill>
              </a:defRPr>
            </a:lvl1pPr>
            <a:lvl2pPr>
              <a:defRPr lang="zh-CN" altLang="en-US" sz="1500" smtClean="0"/>
            </a:lvl2pPr>
            <a:lvl3pPr>
              <a:defRPr lang="zh-CN" altLang="en-US" sz="1350" smtClean="0"/>
            </a:lvl3pPr>
            <a:lvl4pPr>
              <a:defRPr lang="zh-CN" altLang="en-US" sz="1200" smtClean="0"/>
            </a:lvl4pPr>
            <a:lvl5pPr>
              <a:defRPr lang="zh-CN" altLang="en-US" sz="1200"/>
            </a:lvl5pPr>
          </a:lstStyle>
          <a:p>
            <a:pPr lvl="0"/>
            <a:r>
              <a:rPr lang="en-US" altLang="zh-CN" dirty="0"/>
              <a:t>Signature</a:t>
            </a:r>
            <a:endParaRPr lang="en-US" altLang="zh-CN" dirty="0"/>
          </a:p>
        </p:txBody>
      </p:sp>
      <p:sp>
        <p:nvSpPr>
          <p:cNvPr id="15" name="文本占位符 62"/>
          <p:cNvSpPr>
            <a:spLocks noGrp="1"/>
          </p:cNvSpPr>
          <p:nvPr>
            <p:ph type="body" sz="quarter" idx="18" hasCustomPrompt="1"/>
          </p:nvPr>
        </p:nvSpPr>
        <p:spPr>
          <a:xfrm>
            <a:off x="386330" y="5131591"/>
            <a:ext cx="3518014" cy="310871"/>
          </a:xfrm>
          <a:prstGeom prst="rect">
            <a:avLst/>
          </a:prstGeom>
        </p:spPr>
        <p:txBody>
          <a:bodyPr vert="horz" lIns="91440" tIns="45720" rIns="91440" bIns="45720" rtlCol="0">
            <a:normAutofit/>
          </a:bodyPr>
          <a:lstStyle>
            <a:lvl1pPr marL="0" indent="0" algn="l">
              <a:lnSpc>
                <a:spcPct val="90000"/>
              </a:lnSpc>
              <a:buNone/>
              <a:defRPr lang="zh-CN" altLang="en-US" sz="1200" smtClean="0">
                <a:solidFill>
                  <a:schemeClr val="tx1"/>
                </a:solidFill>
              </a:defRPr>
            </a:lvl1pPr>
            <a:lvl2pPr>
              <a:defRPr lang="zh-CN" altLang="en-US" sz="1500" smtClean="0"/>
            </a:lvl2pPr>
            <a:lvl3pPr>
              <a:defRPr lang="zh-CN" altLang="en-US" sz="1350" smtClean="0"/>
            </a:lvl3pPr>
            <a:lvl4pPr>
              <a:defRPr lang="zh-CN" altLang="en-US" sz="1200" smtClean="0"/>
            </a:lvl4pPr>
            <a:lvl5pPr>
              <a:defRPr lang="zh-CN" altLang="en-US" sz="1200"/>
            </a:lvl5pPr>
          </a:lstStyle>
          <a:p>
            <a:pPr lvl="0"/>
            <a:r>
              <a:rPr lang="en-US" altLang="zh-CN" dirty="0"/>
              <a:t>Date</a:t>
            </a:r>
            <a:endParaRPr lang="zh-CN" altLang="en-US" dirty="0"/>
          </a:p>
        </p:txBody>
      </p:sp>
      <p:sp>
        <p:nvSpPr>
          <p:cNvPr id="7" name="矩形 6"/>
          <p:cNvSpPr/>
          <p:nvPr/>
        </p:nvSpPr>
        <p:spPr>
          <a:xfrm>
            <a:off x="5500914" y="5562600"/>
            <a:ext cx="2017486" cy="7692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latin typeface="Impact" panose="020B0806030902050204" pitchFamily="34" charset="0"/>
              </a:rPr>
              <a:t>THANKS</a:t>
            </a:r>
            <a:endParaRPr lang="zh-CN" altLang="en-US" sz="4400" dirty="0">
              <a:latin typeface="Impact" panose="020B0806030902050204" pitchFamily="34" charset="0"/>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365125"/>
            <a:ext cx="78867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36ED418C-6D5F-4FA0-AB54-BA1E80BE11A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18F3B4-AEF0-4F37-BCA9-DF5228D234B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ED418C-6D5F-4FA0-AB54-BA1E80BE11A8}"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18F3B4-AEF0-4F37-BCA9-DF5228D234B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jpeg"/><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3.jpe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8.png"/><Relationship Id="rId1"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0.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image" Target="../media/image31.wmf"/><Relationship Id="rId2" Type="http://schemas.openxmlformats.org/officeDocument/2006/relationships/oleObject" Target="../embeddings/Document1.doc"/><Relationship Id="rId1" Type="http://schemas.openxmlformats.org/officeDocument/2006/relationships/image" Target="../media/image3.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3.xml"/><Relationship Id="rId2" Type="http://schemas.openxmlformats.org/officeDocument/2006/relationships/themeOverride" Target="../theme/themeOverride1.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jpe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400175" y="4809490"/>
            <a:ext cx="6400800" cy="1752600"/>
          </a:xfrm>
        </p:spPr>
        <p:txBody>
          <a:bodyPr>
            <a:normAutofit/>
          </a:bodyPr>
          <a:lstStyle/>
          <a:p>
            <a:r>
              <a:rPr lang="en-US" altLang="zh-CN"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2018</a:t>
            </a:r>
            <a:r>
              <a:rPr lang="zh-CN" altLang="en-US"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年</a:t>
            </a:r>
            <a:r>
              <a:rPr lang="en-US" altLang="zh-CN"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9</a:t>
            </a:r>
            <a:r>
              <a:rPr lang="zh-CN" altLang="en-US"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月</a:t>
            </a:r>
            <a:r>
              <a:rPr lang="en-US" altLang="zh-CN"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3</a:t>
            </a:r>
            <a:r>
              <a:rPr lang="zh-CN" altLang="en-US"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日</a:t>
            </a:r>
            <a:endParaRPr lang="zh-CN" altLang="en-US" sz="40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endParaRPr>
          </a:p>
        </p:txBody>
      </p:sp>
      <p:sp>
        <p:nvSpPr>
          <p:cNvPr id="4" name="Text Box 26"/>
          <p:cNvSpPr txBox="1">
            <a:spLocks noGrp="1"/>
          </p:cNvSpPr>
          <p:nvPr>
            <p:ph type="ctrTitle"/>
          </p:nvPr>
        </p:nvSpPr>
        <p:spPr>
          <a:xfrm>
            <a:off x="586105" y="1779270"/>
            <a:ext cx="7772400" cy="2306955"/>
          </a:xfrm>
          <a:prstGeom prst="rect">
            <a:avLst/>
          </a:prstGeom>
          <a:noFill/>
          <a:ln w="9525">
            <a:noFill/>
          </a:ln>
          <a:effectLst>
            <a:outerShdw blurRad="50800" dist="38100" algn="l" rotWithShape="0">
              <a:prstClr val="black">
                <a:alpha val="40000"/>
              </a:prstClr>
            </a:outerShdw>
          </a:effectLst>
        </p:spPr>
        <p:txBody>
          <a:bodyPr wrap="square">
            <a:spAutoFit/>
            <a:scene3d>
              <a:camera prst="orthographicFront"/>
              <a:lightRig rig="threePt" dir="t"/>
            </a:scene3d>
          </a:bodyPr>
          <a:lstStyle/>
          <a:p>
            <a:pPr lvl="0" algn="ctr" eaLnBrk="1" hangingPunct="1"/>
            <a:r>
              <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扬州大学医学院</a:t>
            </a:r>
            <a:br>
              <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r>
              <a:rPr lang="en-US" altLang="zh-CN"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2018</a:t>
            </a:r>
            <a:r>
              <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级研究生管理系统及</a:t>
            </a:r>
            <a:br>
              <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br>
            <a:r>
              <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培养方案解读</a:t>
            </a:r>
            <a:endPar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17" name="Freeform 1276"/>
          <p:cNvSpPr>
            <a:spLocks noEditPoints="1"/>
          </p:cNvSpPr>
          <p:nvPr/>
        </p:nvSpPr>
        <p:spPr>
          <a:xfrm rot="20940000">
            <a:off x="6477385" y="144140"/>
            <a:ext cx="2092917" cy="1453397"/>
          </a:xfrm>
          <a:custGeom>
            <a:avLst/>
            <a:gdLst>
              <a:gd name="txL" fmla="*/ 0 w 642"/>
              <a:gd name="txT" fmla="*/ 0 h 479"/>
              <a:gd name="txR" fmla="*/ 642 w 642"/>
              <a:gd name="txB" fmla="*/ 479 h 479"/>
            </a:gdLst>
            <a:ahLst/>
            <a:cxnLst>
              <a:cxn ang="0">
                <a:pos x="1884237" y="962303"/>
              </a:cxn>
              <a:cxn ang="0">
                <a:pos x="2185995" y="639269"/>
              </a:cxn>
              <a:cxn ang="0">
                <a:pos x="2203540" y="408044"/>
              </a:cxn>
              <a:cxn ang="0">
                <a:pos x="2228101" y="448848"/>
              </a:cxn>
              <a:cxn ang="0">
                <a:pos x="1838622" y="550859"/>
              </a:cxn>
              <a:cxn ang="0">
                <a:pos x="1838622" y="533857"/>
              </a:cxn>
              <a:cxn ang="0">
                <a:pos x="1838622" y="533857"/>
              </a:cxn>
              <a:cxn ang="0">
                <a:pos x="1838622" y="1479159"/>
              </a:cxn>
              <a:cxn ang="0">
                <a:pos x="1743884" y="1200329"/>
              </a:cxn>
              <a:cxn ang="0">
                <a:pos x="1838622" y="394442"/>
              </a:cxn>
              <a:cxn ang="0">
                <a:pos x="1733358" y="758281"/>
              </a:cxn>
              <a:cxn ang="0">
                <a:pos x="1403528" y="1564168"/>
              </a:cxn>
              <a:cxn ang="0">
                <a:pos x="1378967" y="1536965"/>
              </a:cxn>
              <a:cxn ang="0">
                <a:pos x="1400020" y="489653"/>
              </a:cxn>
              <a:cxn ang="0">
                <a:pos x="1487740" y="775283"/>
              </a:cxn>
              <a:cxn ang="0">
                <a:pos x="1596513" y="867093"/>
              </a:cxn>
              <a:cxn ang="0">
                <a:pos x="1571952" y="1506362"/>
              </a:cxn>
              <a:cxn ang="0">
                <a:pos x="1235105" y="700475"/>
              </a:cxn>
              <a:cxn ang="0">
                <a:pos x="1252649" y="897696"/>
              </a:cxn>
              <a:cxn ang="0">
                <a:pos x="1361422" y="455649"/>
              </a:cxn>
              <a:cxn ang="0">
                <a:pos x="1238614" y="95210"/>
              </a:cxn>
              <a:cxn ang="0">
                <a:pos x="1196508" y="1489360"/>
              </a:cxn>
              <a:cxn ang="0">
                <a:pos x="1361422" y="1523364"/>
              </a:cxn>
              <a:cxn ang="0">
                <a:pos x="1298264" y="1492760"/>
              </a:cxn>
              <a:cxn ang="0">
                <a:pos x="1042120" y="431846"/>
              </a:cxn>
              <a:cxn ang="0">
                <a:pos x="1119314" y="122413"/>
              </a:cxn>
              <a:cxn ang="0">
                <a:pos x="1182473" y="795685"/>
              </a:cxn>
              <a:cxn ang="0">
                <a:pos x="1196508" y="1220731"/>
              </a:cxn>
              <a:cxn ang="0">
                <a:pos x="968435" y="979305"/>
              </a:cxn>
              <a:cxn ang="0">
                <a:pos x="1196508" y="1373748"/>
              </a:cxn>
              <a:cxn ang="0">
                <a:pos x="1175455" y="1513163"/>
              </a:cxn>
              <a:cxn ang="0">
                <a:pos x="750888" y="901097"/>
              </a:cxn>
              <a:cxn ang="0">
                <a:pos x="726326" y="1084717"/>
              </a:cxn>
              <a:cxn ang="0">
                <a:pos x="750888" y="962303"/>
              </a:cxn>
              <a:cxn ang="0">
                <a:pos x="943873" y="979305"/>
              </a:cxn>
              <a:cxn ang="0">
                <a:pos x="1059664" y="608665"/>
              </a:cxn>
              <a:cxn ang="0">
                <a:pos x="726326" y="1149323"/>
              </a:cxn>
              <a:cxn ang="0">
                <a:pos x="726326" y="962303"/>
              </a:cxn>
              <a:cxn ang="0">
                <a:pos x="624570" y="635868"/>
              </a:cxn>
              <a:cxn ang="0">
                <a:pos x="540358" y="700475"/>
              </a:cxn>
              <a:cxn ang="0">
                <a:pos x="543867" y="1169726"/>
              </a:cxn>
              <a:cxn ang="0">
                <a:pos x="592991" y="1241133"/>
              </a:cxn>
              <a:cxn ang="0">
                <a:pos x="726326" y="1190128"/>
              </a:cxn>
              <a:cxn ang="0">
                <a:pos x="638605" y="1115320"/>
              </a:cxn>
              <a:cxn ang="0">
                <a:pos x="494744" y="669872"/>
              </a:cxn>
              <a:cxn ang="0">
                <a:pos x="540358" y="1176526"/>
              </a:cxn>
              <a:cxn ang="0">
                <a:pos x="540358" y="700475"/>
              </a:cxn>
              <a:cxn ang="0">
                <a:pos x="512288" y="1502961"/>
              </a:cxn>
              <a:cxn ang="0">
                <a:pos x="494744" y="669872"/>
              </a:cxn>
              <a:cxn ang="0">
                <a:pos x="494744" y="1258135"/>
              </a:cxn>
              <a:cxn ang="0">
                <a:pos x="445620" y="1166325"/>
              </a:cxn>
              <a:cxn ang="0">
                <a:pos x="294741" y="1156124"/>
              </a:cxn>
              <a:cxn ang="0">
                <a:pos x="294741" y="979305"/>
              </a:cxn>
              <a:cxn ang="0">
                <a:pos x="256144" y="1064314"/>
              </a:cxn>
              <a:cxn ang="0">
                <a:pos x="63159" y="1060914"/>
              </a:cxn>
              <a:cxn ang="0">
                <a:pos x="266670" y="1241133"/>
              </a:cxn>
              <a:cxn ang="0">
                <a:pos x="294741" y="1173126"/>
              </a:cxn>
            </a:cxnLst>
            <a:rect l="txL" t="txT" r="txR" b="txB"/>
            <a:pathLst>
              <a:path w="642" h="479">
                <a:moveTo>
                  <a:pt x="524" y="435"/>
                </a:moveTo>
                <a:cubicBezTo>
                  <a:pt x="539" y="424"/>
                  <a:pt x="557" y="404"/>
                  <a:pt x="553" y="374"/>
                </a:cubicBezTo>
                <a:cubicBezTo>
                  <a:pt x="548" y="335"/>
                  <a:pt x="539" y="313"/>
                  <a:pt x="524" y="297"/>
                </a:cubicBezTo>
                <a:cubicBezTo>
                  <a:pt x="524" y="435"/>
                  <a:pt x="524" y="435"/>
                  <a:pt x="524" y="435"/>
                </a:cubicBezTo>
                <a:close/>
                <a:moveTo>
                  <a:pt x="524" y="278"/>
                </a:moveTo>
                <a:cubicBezTo>
                  <a:pt x="529" y="281"/>
                  <a:pt x="534" y="282"/>
                  <a:pt x="537" y="283"/>
                </a:cubicBezTo>
                <a:cubicBezTo>
                  <a:pt x="562" y="287"/>
                  <a:pt x="578" y="271"/>
                  <a:pt x="588" y="265"/>
                </a:cubicBezTo>
                <a:cubicBezTo>
                  <a:pt x="597" y="259"/>
                  <a:pt x="608" y="265"/>
                  <a:pt x="608" y="265"/>
                </a:cubicBezTo>
                <a:cubicBezTo>
                  <a:pt x="608" y="265"/>
                  <a:pt x="603" y="247"/>
                  <a:pt x="588" y="247"/>
                </a:cubicBezTo>
                <a:cubicBezTo>
                  <a:pt x="574" y="247"/>
                  <a:pt x="557" y="256"/>
                  <a:pt x="550" y="248"/>
                </a:cubicBezTo>
                <a:cubicBezTo>
                  <a:pt x="543" y="239"/>
                  <a:pt x="580" y="233"/>
                  <a:pt x="585" y="230"/>
                </a:cubicBezTo>
                <a:cubicBezTo>
                  <a:pt x="591" y="227"/>
                  <a:pt x="619" y="203"/>
                  <a:pt x="623" y="188"/>
                </a:cubicBezTo>
                <a:cubicBezTo>
                  <a:pt x="629" y="174"/>
                  <a:pt x="628" y="174"/>
                  <a:pt x="628" y="174"/>
                </a:cubicBezTo>
                <a:cubicBezTo>
                  <a:pt x="628" y="174"/>
                  <a:pt x="632" y="172"/>
                  <a:pt x="635" y="168"/>
                </a:cubicBezTo>
                <a:cubicBezTo>
                  <a:pt x="640" y="162"/>
                  <a:pt x="642" y="156"/>
                  <a:pt x="642" y="150"/>
                </a:cubicBezTo>
                <a:cubicBezTo>
                  <a:pt x="642" y="149"/>
                  <a:pt x="642" y="149"/>
                  <a:pt x="642" y="149"/>
                </a:cubicBezTo>
                <a:cubicBezTo>
                  <a:pt x="642" y="147"/>
                  <a:pt x="642" y="147"/>
                  <a:pt x="642" y="147"/>
                </a:cubicBezTo>
                <a:cubicBezTo>
                  <a:pt x="642" y="137"/>
                  <a:pt x="636" y="125"/>
                  <a:pt x="628" y="120"/>
                </a:cubicBezTo>
                <a:cubicBezTo>
                  <a:pt x="628" y="120"/>
                  <a:pt x="630" y="114"/>
                  <a:pt x="625" y="112"/>
                </a:cubicBezTo>
                <a:cubicBezTo>
                  <a:pt x="620" y="110"/>
                  <a:pt x="609" y="109"/>
                  <a:pt x="608" y="119"/>
                </a:cubicBezTo>
                <a:cubicBezTo>
                  <a:pt x="608" y="122"/>
                  <a:pt x="608" y="125"/>
                  <a:pt x="610" y="127"/>
                </a:cubicBezTo>
                <a:cubicBezTo>
                  <a:pt x="611" y="129"/>
                  <a:pt x="614" y="131"/>
                  <a:pt x="618" y="130"/>
                </a:cubicBezTo>
                <a:cubicBezTo>
                  <a:pt x="623" y="130"/>
                  <a:pt x="627" y="125"/>
                  <a:pt x="627" y="123"/>
                </a:cubicBezTo>
                <a:cubicBezTo>
                  <a:pt x="630" y="125"/>
                  <a:pt x="632" y="128"/>
                  <a:pt x="635" y="132"/>
                </a:cubicBezTo>
                <a:cubicBezTo>
                  <a:pt x="637" y="135"/>
                  <a:pt x="639" y="140"/>
                  <a:pt x="639" y="145"/>
                </a:cubicBezTo>
                <a:cubicBezTo>
                  <a:pt x="640" y="154"/>
                  <a:pt x="636" y="163"/>
                  <a:pt x="625" y="168"/>
                </a:cubicBezTo>
                <a:cubicBezTo>
                  <a:pt x="618" y="171"/>
                  <a:pt x="606" y="171"/>
                  <a:pt x="601" y="164"/>
                </a:cubicBezTo>
                <a:cubicBezTo>
                  <a:pt x="596" y="157"/>
                  <a:pt x="585" y="151"/>
                  <a:pt x="571" y="151"/>
                </a:cubicBezTo>
                <a:cubicBezTo>
                  <a:pt x="556" y="152"/>
                  <a:pt x="530" y="159"/>
                  <a:pt x="529" y="160"/>
                </a:cubicBezTo>
                <a:cubicBezTo>
                  <a:pt x="528" y="160"/>
                  <a:pt x="526" y="161"/>
                  <a:pt x="524" y="162"/>
                </a:cubicBezTo>
                <a:cubicBezTo>
                  <a:pt x="524" y="208"/>
                  <a:pt x="524" y="208"/>
                  <a:pt x="524" y="208"/>
                </a:cubicBezTo>
                <a:cubicBezTo>
                  <a:pt x="526" y="208"/>
                  <a:pt x="529" y="207"/>
                  <a:pt x="531" y="206"/>
                </a:cubicBezTo>
                <a:cubicBezTo>
                  <a:pt x="565" y="195"/>
                  <a:pt x="586" y="189"/>
                  <a:pt x="586" y="189"/>
                </a:cubicBezTo>
                <a:cubicBezTo>
                  <a:pt x="567" y="202"/>
                  <a:pt x="546" y="211"/>
                  <a:pt x="524" y="217"/>
                </a:cubicBezTo>
                <a:cubicBezTo>
                  <a:pt x="524" y="278"/>
                  <a:pt x="524" y="278"/>
                  <a:pt x="524" y="278"/>
                </a:cubicBezTo>
                <a:close/>
                <a:moveTo>
                  <a:pt x="524" y="157"/>
                </a:moveTo>
                <a:cubicBezTo>
                  <a:pt x="524" y="116"/>
                  <a:pt x="524" y="116"/>
                  <a:pt x="524" y="116"/>
                </a:cubicBezTo>
                <a:cubicBezTo>
                  <a:pt x="538" y="114"/>
                  <a:pt x="549" y="113"/>
                  <a:pt x="551" y="113"/>
                </a:cubicBezTo>
                <a:cubicBezTo>
                  <a:pt x="554" y="112"/>
                  <a:pt x="562" y="95"/>
                  <a:pt x="562" y="95"/>
                </a:cubicBezTo>
                <a:cubicBezTo>
                  <a:pt x="562" y="95"/>
                  <a:pt x="562" y="99"/>
                  <a:pt x="560" y="108"/>
                </a:cubicBezTo>
                <a:cubicBezTo>
                  <a:pt x="558" y="116"/>
                  <a:pt x="552" y="128"/>
                  <a:pt x="546" y="133"/>
                </a:cubicBezTo>
                <a:cubicBezTo>
                  <a:pt x="542" y="137"/>
                  <a:pt x="531" y="149"/>
                  <a:pt x="524" y="157"/>
                </a:cubicBezTo>
                <a:close/>
                <a:moveTo>
                  <a:pt x="455" y="452"/>
                </a:moveTo>
                <a:cubicBezTo>
                  <a:pt x="466" y="463"/>
                  <a:pt x="468" y="463"/>
                  <a:pt x="468" y="463"/>
                </a:cubicBezTo>
                <a:cubicBezTo>
                  <a:pt x="468" y="463"/>
                  <a:pt x="477" y="436"/>
                  <a:pt x="477" y="427"/>
                </a:cubicBezTo>
                <a:cubicBezTo>
                  <a:pt x="477" y="417"/>
                  <a:pt x="468" y="401"/>
                  <a:pt x="479" y="403"/>
                </a:cubicBezTo>
                <a:cubicBezTo>
                  <a:pt x="491" y="405"/>
                  <a:pt x="508" y="445"/>
                  <a:pt x="508" y="445"/>
                </a:cubicBezTo>
                <a:cubicBezTo>
                  <a:pt x="508" y="445"/>
                  <a:pt x="515" y="442"/>
                  <a:pt x="524" y="435"/>
                </a:cubicBezTo>
                <a:cubicBezTo>
                  <a:pt x="524" y="297"/>
                  <a:pt x="524" y="297"/>
                  <a:pt x="524" y="297"/>
                </a:cubicBezTo>
                <a:cubicBezTo>
                  <a:pt x="520" y="292"/>
                  <a:pt x="516" y="289"/>
                  <a:pt x="511" y="285"/>
                </a:cubicBezTo>
                <a:cubicBezTo>
                  <a:pt x="496" y="275"/>
                  <a:pt x="472" y="263"/>
                  <a:pt x="455" y="255"/>
                </a:cubicBezTo>
                <a:cubicBezTo>
                  <a:pt x="455" y="277"/>
                  <a:pt x="455" y="277"/>
                  <a:pt x="455" y="277"/>
                </a:cubicBezTo>
                <a:cubicBezTo>
                  <a:pt x="462" y="283"/>
                  <a:pt x="468" y="289"/>
                  <a:pt x="472" y="295"/>
                </a:cubicBezTo>
                <a:cubicBezTo>
                  <a:pt x="487" y="320"/>
                  <a:pt x="497" y="353"/>
                  <a:pt x="497" y="353"/>
                </a:cubicBezTo>
                <a:cubicBezTo>
                  <a:pt x="497" y="353"/>
                  <a:pt x="479" y="319"/>
                  <a:pt x="455" y="292"/>
                </a:cubicBezTo>
                <a:cubicBezTo>
                  <a:pt x="455" y="452"/>
                  <a:pt x="455" y="452"/>
                  <a:pt x="455" y="452"/>
                </a:cubicBezTo>
                <a:close/>
                <a:moveTo>
                  <a:pt x="455" y="233"/>
                </a:moveTo>
                <a:cubicBezTo>
                  <a:pt x="455" y="158"/>
                  <a:pt x="455" y="158"/>
                  <a:pt x="455" y="158"/>
                </a:cubicBezTo>
                <a:cubicBezTo>
                  <a:pt x="463" y="144"/>
                  <a:pt x="479" y="135"/>
                  <a:pt x="495" y="125"/>
                </a:cubicBezTo>
                <a:cubicBezTo>
                  <a:pt x="504" y="121"/>
                  <a:pt x="515" y="118"/>
                  <a:pt x="524" y="116"/>
                </a:cubicBezTo>
                <a:cubicBezTo>
                  <a:pt x="524" y="157"/>
                  <a:pt x="524" y="157"/>
                  <a:pt x="524" y="157"/>
                </a:cubicBezTo>
                <a:cubicBezTo>
                  <a:pt x="520" y="162"/>
                  <a:pt x="517" y="166"/>
                  <a:pt x="517" y="166"/>
                </a:cubicBezTo>
                <a:cubicBezTo>
                  <a:pt x="517" y="166"/>
                  <a:pt x="521" y="164"/>
                  <a:pt x="524" y="162"/>
                </a:cubicBezTo>
                <a:cubicBezTo>
                  <a:pt x="524" y="208"/>
                  <a:pt x="524" y="208"/>
                  <a:pt x="524" y="208"/>
                </a:cubicBezTo>
                <a:cubicBezTo>
                  <a:pt x="492" y="218"/>
                  <a:pt x="462" y="222"/>
                  <a:pt x="462" y="222"/>
                </a:cubicBezTo>
                <a:cubicBezTo>
                  <a:pt x="473" y="224"/>
                  <a:pt x="484" y="224"/>
                  <a:pt x="494" y="223"/>
                </a:cubicBezTo>
                <a:cubicBezTo>
                  <a:pt x="505" y="222"/>
                  <a:pt x="515" y="220"/>
                  <a:pt x="524" y="217"/>
                </a:cubicBezTo>
                <a:cubicBezTo>
                  <a:pt x="524" y="278"/>
                  <a:pt x="524" y="278"/>
                  <a:pt x="524" y="278"/>
                </a:cubicBezTo>
                <a:cubicBezTo>
                  <a:pt x="502" y="268"/>
                  <a:pt x="473" y="242"/>
                  <a:pt x="459" y="234"/>
                </a:cubicBezTo>
                <a:cubicBezTo>
                  <a:pt x="458" y="234"/>
                  <a:pt x="456" y="233"/>
                  <a:pt x="455" y="233"/>
                </a:cubicBezTo>
                <a:close/>
                <a:moveTo>
                  <a:pt x="388" y="453"/>
                </a:moveTo>
                <a:cubicBezTo>
                  <a:pt x="392" y="456"/>
                  <a:pt x="396" y="458"/>
                  <a:pt x="400" y="460"/>
                </a:cubicBezTo>
                <a:cubicBezTo>
                  <a:pt x="407" y="463"/>
                  <a:pt x="414" y="460"/>
                  <a:pt x="418" y="456"/>
                </a:cubicBezTo>
                <a:cubicBezTo>
                  <a:pt x="423" y="450"/>
                  <a:pt x="424" y="441"/>
                  <a:pt x="414" y="437"/>
                </a:cubicBezTo>
                <a:cubicBezTo>
                  <a:pt x="405" y="433"/>
                  <a:pt x="398" y="433"/>
                  <a:pt x="398" y="433"/>
                </a:cubicBezTo>
                <a:cubicBezTo>
                  <a:pt x="398" y="433"/>
                  <a:pt x="399" y="437"/>
                  <a:pt x="406" y="439"/>
                </a:cubicBezTo>
                <a:cubicBezTo>
                  <a:pt x="416" y="442"/>
                  <a:pt x="419" y="448"/>
                  <a:pt x="416" y="452"/>
                </a:cubicBezTo>
                <a:cubicBezTo>
                  <a:pt x="410" y="460"/>
                  <a:pt x="401" y="457"/>
                  <a:pt x="393" y="452"/>
                </a:cubicBezTo>
                <a:cubicBezTo>
                  <a:pt x="391" y="451"/>
                  <a:pt x="390" y="450"/>
                  <a:pt x="388" y="448"/>
                </a:cubicBezTo>
                <a:cubicBezTo>
                  <a:pt x="388" y="453"/>
                  <a:pt x="388" y="453"/>
                  <a:pt x="388" y="453"/>
                </a:cubicBezTo>
                <a:close/>
                <a:moveTo>
                  <a:pt x="388" y="316"/>
                </a:moveTo>
                <a:cubicBezTo>
                  <a:pt x="388" y="134"/>
                  <a:pt x="388" y="134"/>
                  <a:pt x="388" y="134"/>
                </a:cubicBezTo>
                <a:cubicBezTo>
                  <a:pt x="400" y="164"/>
                  <a:pt x="392" y="227"/>
                  <a:pt x="392" y="227"/>
                </a:cubicBezTo>
                <a:cubicBezTo>
                  <a:pt x="411" y="212"/>
                  <a:pt x="409" y="175"/>
                  <a:pt x="399" y="144"/>
                </a:cubicBezTo>
                <a:cubicBezTo>
                  <a:pt x="396" y="134"/>
                  <a:pt x="393" y="125"/>
                  <a:pt x="388" y="117"/>
                </a:cubicBezTo>
                <a:cubicBezTo>
                  <a:pt x="388" y="29"/>
                  <a:pt x="388" y="29"/>
                  <a:pt x="388" y="29"/>
                </a:cubicBezTo>
                <a:cubicBezTo>
                  <a:pt x="392" y="31"/>
                  <a:pt x="395" y="33"/>
                  <a:pt x="398" y="35"/>
                </a:cubicBezTo>
                <a:cubicBezTo>
                  <a:pt x="418" y="50"/>
                  <a:pt x="427" y="78"/>
                  <a:pt x="436" y="107"/>
                </a:cubicBezTo>
                <a:cubicBezTo>
                  <a:pt x="445" y="136"/>
                  <a:pt x="426" y="188"/>
                  <a:pt x="420" y="197"/>
                </a:cubicBezTo>
                <a:cubicBezTo>
                  <a:pt x="414" y="206"/>
                  <a:pt x="424" y="228"/>
                  <a:pt x="424" y="228"/>
                </a:cubicBezTo>
                <a:cubicBezTo>
                  <a:pt x="424" y="228"/>
                  <a:pt x="440" y="218"/>
                  <a:pt x="445" y="213"/>
                </a:cubicBezTo>
                <a:cubicBezTo>
                  <a:pt x="449" y="208"/>
                  <a:pt x="446" y="189"/>
                  <a:pt x="451" y="169"/>
                </a:cubicBezTo>
                <a:cubicBezTo>
                  <a:pt x="452" y="165"/>
                  <a:pt x="453" y="161"/>
                  <a:pt x="455" y="158"/>
                </a:cubicBezTo>
                <a:cubicBezTo>
                  <a:pt x="455" y="233"/>
                  <a:pt x="455" y="233"/>
                  <a:pt x="455" y="233"/>
                </a:cubicBezTo>
                <a:cubicBezTo>
                  <a:pt x="441" y="228"/>
                  <a:pt x="439" y="248"/>
                  <a:pt x="439" y="248"/>
                </a:cubicBezTo>
                <a:cubicBezTo>
                  <a:pt x="439" y="248"/>
                  <a:pt x="446" y="251"/>
                  <a:pt x="455" y="255"/>
                </a:cubicBezTo>
                <a:cubicBezTo>
                  <a:pt x="455" y="277"/>
                  <a:pt x="455" y="277"/>
                  <a:pt x="455" y="277"/>
                </a:cubicBezTo>
                <a:cubicBezTo>
                  <a:pt x="437" y="261"/>
                  <a:pt x="414" y="251"/>
                  <a:pt x="414" y="251"/>
                </a:cubicBezTo>
                <a:cubicBezTo>
                  <a:pt x="414" y="251"/>
                  <a:pt x="428" y="260"/>
                  <a:pt x="453" y="289"/>
                </a:cubicBezTo>
                <a:cubicBezTo>
                  <a:pt x="454" y="290"/>
                  <a:pt x="454" y="291"/>
                  <a:pt x="455" y="292"/>
                </a:cubicBezTo>
                <a:cubicBezTo>
                  <a:pt x="455" y="452"/>
                  <a:pt x="455" y="452"/>
                  <a:pt x="455" y="452"/>
                </a:cubicBezTo>
                <a:cubicBezTo>
                  <a:pt x="453" y="449"/>
                  <a:pt x="451" y="447"/>
                  <a:pt x="448" y="443"/>
                </a:cubicBezTo>
                <a:cubicBezTo>
                  <a:pt x="432" y="424"/>
                  <a:pt x="413" y="371"/>
                  <a:pt x="412" y="365"/>
                </a:cubicBezTo>
                <a:cubicBezTo>
                  <a:pt x="411" y="358"/>
                  <a:pt x="410" y="299"/>
                  <a:pt x="403" y="292"/>
                </a:cubicBezTo>
                <a:cubicBezTo>
                  <a:pt x="396" y="286"/>
                  <a:pt x="394" y="306"/>
                  <a:pt x="388" y="316"/>
                </a:cubicBezTo>
                <a:close/>
                <a:moveTo>
                  <a:pt x="341" y="182"/>
                </a:moveTo>
                <a:cubicBezTo>
                  <a:pt x="344" y="185"/>
                  <a:pt x="346" y="187"/>
                  <a:pt x="348" y="188"/>
                </a:cubicBezTo>
                <a:cubicBezTo>
                  <a:pt x="355" y="193"/>
                  <a:pt x="363" y="206"/>
                  <a:pt x="352" y="206"/>
                </a:cubicBezTo>
                <a:cubicBezTo>
                  <a:pt x="349" y="206"/>
                  <a:pt x="346" y="205"/>
                  <a:pt x="341" y="203"/>
                </a:cubicBezTo>
                <a:cubicBezTo>
                  <a:pt x="341" y="230"/>
                  <a:pt x="341" y="230"/>
                  <a:pt x="341" y="230"/>
                </a:cubicBezTo>
                <a:cubicBezTo>
                  <a:pt x="358" y="238"/>
                  <a:pt x="370" y="244"/>
                  <a:pt x="367" y="243"/>
                </a:cubicBezTo>
                <a:cubicBezTo>
                  <a:pt x="358" y="240"/>
                  <a:pt x="349" y="238"/>
                  <a:pt x="341" y="235"/>
                </a:cubicBezTo>
                <a:cubicBezTo>
                  <a:pt x="341" y="278"/>
                  <a:pt x="341" y="278"/>
                  <a:pt x="341" y="278"/>
                </a:cubicBezTo>
                <a:cubicBezTo>
                  <a:pt x="349" y="269"/>
                  <a:pt x="357" y="264"/>
                  <a:pt x="357" y="264"/>
                </a:cubicBezTo>
                <a:cubicBezTo>
                  <a:pt x="357" y="264"/>
                  <a:pt x="350" y="277"/>
                  <a:pt x="344" y="288"/>
                </a:cubicBezTo>
                <a:cubicBezTo>
                  <a:pt x="343" y="290"/>
                  <a:pt x="342" y="292"/>
                  <a:pt x="341" y="294"/>
                </a:cubicBezTo>
                <a:cubicBezTo>
                  <a:pt x="341" y="359"/>
                  <a:pt x="341" y="359"/>
                  <a:pt x="341" y="359"/>
                </a:cubicBezTo>
                <a:cubicBezTo>
                  <a:pt x="357" y="357"/>
                  <a:pt x="382" y="327"/>
                  <a:pt x="388" y="317"/>
                </a:cubicBezTo>
                <a:cubicBezTo>
                  <a:pt x="388" y="317"/>
                  <a:pt x="388" y="317"/>
                  <a:pt x="388" y="316"/>
                </a:cubicBezTo>
                <a:cubicBezTo>
                  <a:pt x="388" y="134"/>
                  <a:pt x="388" y="134"/>
                  <a:pt x="388" y="134"/>
                </a:cubicBezTo>
                <a:cubicBezTo>
                  <a:pt x="388" y="134"/>
                  <a:pt x="388" y="134"/>
                  <a:pt x="388" y="133"/>
                </a:cubicBezTo>
                <a:cubicBezTo>
                  <a:pt x="376" y="104"/>
                  <a:pt x="371" y="98"/>
                  <a:pt x="371" y="98"/>
                </a:cubicBezTo>
                <a:cubicBezTo>
                  <a:pt x="376" y="98"/>
                  <a:pt x="383" y="106"/>
                  <a:pt x="388" y="117"/>
                </a:cubicBezTo>
                <a:cubicBezTo>
                  <a:pt x="388" y="29"/>
                  <a:pt x="388" y="29"/>
                  <a:pt x="388" y="29"/>
                </a:cubicBezTo>
                <a:cubicBezTo>
                  <a:pt x="369" y="15"/>
                  <a:pt x="347" y="0"/>
                  <a:pt x="347" y="0"/>
                </a:cubicBezTo>
                <a:cubicBezTo>
                  <a:pt x="347" y="0"/>
                  <a:pt x="360" y="22"/>
                  <a:pt x="353" y="28"/>
                </a:cubicBezTo>
                <a:cubicBezTo>
                  <a:pt x="348" y="32"/>
                  <a:pt x="344" y="31"/>
                  <a:pt x="341" y="28"/>
                </a:cubicBezTo>
                <a:cubicBezTo>
                  <a:pt x="341" y="182"/>
                  <a:pt x="341" y="182"/>
                  <a:pt x="341" y="182"/>
                </a:cubicBezTo>
                <a:close/>
                <a:moveTo>
                  <a:pt x="341" y="459"/>
                </a:moveTo>
                <a:cubicBezTo>
                  <a:pt x="351" y="479"/>
                  <a:pt x="351" y="479"/>
                  <a:pt x="351" y="479"/>
                </a:cubicBezTo>
                <a:cubicBezTo>
                  <a:pt x="351" y="479"/>
                  <a:pt x="364" y="478"/>
                  <a:pt x="359" y="466"/>
                </a:cubicBezTo>
                <a:cubicBezTo>
                  <a:pt x="355" y="459"/>
                  <a:pt x="350" y="448"/>
                  <a:pt x="341" y="438"/>
                </a:cubicBezTo>
                <a:cubicBezTo>
                  <a:pt x="341" y="459"/>
                  <a:pt x="341" y="459"/>
                  <a:pt x="341" y="459"/>
                </a:cubicBezTo>
                <a:close/>
                <a:moveTo>
                  <a:pt x="341" y="411"/>
                </a:moveTo>
                <a:cubicBezTo>
                  <a:pt x="341" y="404"/>
                  <a:pt x="341" y="404"/>
                  <a:pt x="341" y="404"/>
                </a:cubicBezTo>
                <a:cubicBezTo>
                  <a:pt x="345" y="405"/>
                  <a:pt x="349" y="406"/>
                  <a:pt x="353" y="407"/>
                </a:cubicBezTo>
                <a:cubicBezTo>
                  <a:pt x="375" y="413"/>
                  <a:pt x="375" y="431"/>
                  <a:pt x="377" y="435"/>
                </a:cubicBezTo>
                <a:cubicBezTo>
                  <a:pt x="378" y="438"/>
                  <a:pt x="383" y="443"/>
                  <a:pt x="388" y="448"/>
                </a:cubicBezTo>
                <a:cubicBezTo>
                  <a:pt x="388" y="453"/>
                  <a:pt x="388" y="453"/>
                  <a:pt x="388" y="453"/>
                </a:cubicBezTo>
                <a:cubicBezTo>
                  <a:pt x="384" y="450"/>
                  <a:pt x="381" y="447"/>
                  <a:pt x="381" y="447"/>
                </a:cubicBezTo>
                <a:cubicBezTo>
                  <a:pt x="381" y="447"/>
                  <a:pt x="380" y="452"/>
                  <a:pt x="378" y="460"/>
                </a:cubicBezTo>
                <a:cubicBezTo>
                  <a:pt x="376" y="468"/>
                  <a:pt x="364" y="477"/>
                  <a:pt x="364" y="477"/>
                </a:cubicBezTo>
                <a:cubicBezTo>
                  <a:pt x="364" y="477"/>
                  <a:pt x="376" y="452"/>
                  <a:pt x="376" y="445"/>
                </a:cubicBezTo>
                <a:cubicBezTo>
                  <a:pt x="376" y="439"/>
                  <a:pt x="375" y="438"/>
                  <a:pt x="370" y="439"/>
                </a:cubicBezTo>
                <a:cubicBezTo>
                  <a:pt x="366" y="439"/>
                  <a:pt x="369" y="431"/>
                  <a:pt x="369" y="431"/>
                </a:cubicBezTo>
                <a:cubicBezTo>
                  <a:pt x="370" y="421"/>
                  <a:pt x="360" y="415"/>
                  <a:pt x="347" y="412"/>
                </a:cubicBezTo>
                <a:cubicBezTo>
                  <a:pt x="345" y="412"/>
                  <a:pt x="343" y="411"/>
                  <a:pt x="341" y="411"/>
                </a:cubicBezTo>
                <a:close/>
                <a:moveTo>
                  <a:pt x="296" y="12"/>
                </a:moveTo>
                <a:cubicBezTo>
                  <a:pt x="296" y="12"/>
                  <a:pt x="301" y="26"/>
                  <a:pt x="295" y="34"/>
                </a:cubicBezTo>
                <a:cubicBezTo>
                  <a:pt x="289" y="42"/>
                  <a:pt x="274" y="89"/>
                  <a:pt x="297" y="127"/>
                </a:cubicBezTo>
                <a:cubicBezTo>
                  <a:pt x="315" y="158"/>
                  <a:pt x="331" y="174"/>
                  <a:pt x="341" y="182"/>
                </a:cubicBezTo>
                <a:cubicBezTo>
                  <a:pt x="341" y="28"/>
                  <a:pt x="341" y="28"/>
                  <a:pt x="341" y="28"/>
                </a:cubicBezTo>
                <a:cubicBezTo>
                  <a:pt x="340" y="26"/>
                  <a:pt x="339" y="24"/>
                  <a:pt x="338" y="22"/>
                </a:cubicBezTo>
                <a:cubicBezTo>
                  <a:pt x="335" y="16"/>
                  <a:pt x="329" y="6"/>
                  <a:pt x="329" y="6"/>
                </a:cubicBezTo>
                <a:cubicBezTo>
                  <a:pt x="329" y="6"/>
                  <a:pt x="338" y="28"/>
                  <a:pt x="334" y="32"/>
                </a:cubicBezTo>
                <a:cubicBezTo>
                  <a:pt x="330" y="37"/>
                  <a:pt x="324" y="43"/>
                  <a:pt x="319" y="36"/>
                </a:cubicBezTo>
                <a:cubicBezTo>
                  <a:pt x="313" y="28"/>
                  <a:pt x="311" y="20"/>
                  <a:pt x="306" y="16"/>
                </a:cubicBezTo>
                <a:cubicBezTo>
                  <a:pt x="302" y="13"/>
                  <a:pt x="296" y="12"/>
                  <a:pt x="296" y="12"/>
                </a:cubicBezTo>
                <a:close/>
                <a:moveTo>
                  <a:pt x="341" y="203"/>
                </a:moveTo>
                <a:cubicBezTo>
                  <a:pt x="341" y="230"/>
                  <a:pt x="341" y="230"/>
                  <a:pt x="341" y="230"/>
                </a:cubicBezTo>
                <a:cubicBezTo>
                  <a:pt x="308" y="215"/>
                  <a:pt x="259" y="193"/>
                  <a:pt x="273" y="202"/>
                </a:cubicBezTo>
                <a:cubicBezTo>
                  <a:pt x="294" y="216"/>
                  <a:pt x="313" y="227"/>
                  <a:pt x="337" y="234"/>
                </a:cubicBezTo>
                <a:cubicBezTo>
                  <a:pt x="338" y="234"/>
                  <a:pt x="340" y="235"/>
                  <a:pt x="341" y="235"/>
                </a:cubicBezTo>
                <a:cubicBezTo>
                  <a:pt x="341" y="278"/>
                  <a:pt x="341" y="278"/>
                  <a:pt x="341" y="278"/>
                </a:cubicBezTo>
                <a:cubicBezTo>
                  <a:pt x="337" y="284"/>
                  <a:pt x="332" y="292"/>
                  <a:pt x="330" y="301"/>
                </a:cubicBezTo>
                <a:cubicBezTo>
                  <a:pt x="324" y="326"/>
                  <a:pt x="325" y="351"/>
                  <a:pt x="325" y="351"/>
                </a:cubicBezTo>
                <a:cubicBezTo>
                  <a:pt x="325" y="351"/>
                  <a:pt x="335" y="312"/>
                  <a:pt x="341" y="294"/>
                </a:cubicBezTo>
                <a:cubicBezTo>
                  <a:pt x="341" y="359"/>
                  <a:pt x="341" y="359"/>
                  <a:pt x="341" y="359"/>
                </a:cubicBezTo>
                <a:cubicBezTo>
                  <a:pt x="341" y="359"/>
                  <a:pt x="340" y="359"/>
                  <a:pt x="339" y="359"/>
                </a:cubicBezTo>
                <a:cubicBezTo>
                  <a:pt x="324" y="359"/>
                  <a:pt x="326" y="377"/>
                  <a:pt x="326" y="377"/>
                </a:cubicBezTo>
                <a:cubicBezTo>
                  <a:pt x="326" y="377"/>
                  <a:pt x="313" y="365"/>
                  <a:pt x="308" y="338"/>
                </a:cubicBezTo>
                <a:cubicBezTo>
                  <a:pt x="305" y="313"/>
                  <a:pt x="323" y="278"/>
                  <a:pt x="328" y="269"/>
                </a:cubicBezTo>
                <a:cubicBezTo>
                  <a:pt x="321" y="270"/>
                  <a:pt x="310" y="272"/>
                  <a:pt x="300" y="275"/>
                </a:cubicBezTo>
                <a:cubicBezTo>
                  <a:pt x="289" y="279"/>
                  <a:pt x="281" y="283"/>
                  <a:pt x="276" y="288"/>
                </a:cubicBezTo>
                <a:cubicBezTo>
                  <a:pt x="270" y="294"/>
                  <a:pt x="266" y="302"/>
                  <a:pt x="264" y="313"/>
                </a:cubicBezTo>
                <a:cubicBezTo>
                  <a:pt x="264" y="313"/>
                  <a:pt x="270" y="310"/>
                  <a:pt x="275" y="311"/>
                </a:cubicBezTo>
                <a:cubicBezTo>
                  <a:pt x="280" y="312"/>
                  <a:pt x="275" y="322"/>
                  <a:pt x="272" y="323"/>
                </a:cubicBezTo>
                <a:cubicBezTo>
                  <a:pt x="269" y="324"/>
                  <a:pt x="261" y="318"/>
                  <a:pt x="261" y="318"/>
                </a:cubicBezTo>
                <a:cubicBezTo>
                  <a:pt x="256" y="334"/>
                  <a:pt x="259" y="406"/>
                  <a:pt x="296" y="405"/>
                </a:cubicBezTo>
                <a:cubicBezTo>
                  <a:pt x="313" y="405"/>
                  <a:pt x="326" y="402"/>
                  <a:pt x="341" y="404"/>
                </a:cubicBezTo>
                <a:cubicBezTo>
                  <a:pt x="341" y="411"/>
                  <a:pt x="341" y="411"/>
                  <a:pt x="341" y="411"/>
                </a:cubicBezTo>
                <a:cubicBezTo>
                  <a:pt x="324" y="409"/>
                  <a:pt x="305" y="411"/>
                  <a:pt x="303" y="413"/>
                </a:cubicBezTo>
                <a:cubicBezTo>
                  <a:pt x="303" y="413"/>
                  <a:pt x="307" y="414"/>
                  <a:pt x="325" y="424"/>
                </a:cubicBezTo>
                <a:cubicBezTo>
                  <a:pt x="331" y="427"/>
                  <a:pt x="336" y="432"/>
                  <a:pt x="341" y="438"/>
                </a:cubicBezTo>
                <a:cubicBezTo>
                  <a:pt x="341" y="459"/>
                  <a:pt x="341" y="459"/>
                  <a:pt x="341" y="459"/>
                </a:cubicBezTo>
                <a:cubicBezTo>
                  <a:pt x="335" y="445"/>
                  <a:pt x="335" y="445"/>
                  <a:pt x="335" y="445"/>
                </a:cubicBezTo>
                <a:cubicBezTo>
                  <a:pt x="315" y="432"/>
                  <a:pt x="315" y="432"/>
                  <a:pt x="315" y="432"/>
                </a:cubicBezTo>
                <a:cubicBezTo>
                  <a:pt x="315" y="432"/>
                  <a:pt x="294" y="421"/>
                  <a:pt x="275" y="406"/>
                </a:cubicBezTo>
                <a:cubicBezTo>
                  <a:pt x="257" y="391"/>
                  <a:pt x="250" y="352"/>
                  <a:pt x="251" y="339"/>
                </a:cubicBezTo>
                <a:cubicBezTo>
                  <a:pt x="252" y="327"/>
                  <a:pt x="257" y="294"/>
                  <a:pt x="256" y="274"/>
                </a:cubicBezTo>
                <a:cubicBezTo>
                  <a:pt x="255" y="257"/>
                  <a:pt x="252" y="249"/>
                  <a:pt x="247" y="245"/>
                </a:cubicBezTo>
                <a:cubicBezTo>
                  <a:pt x="232" y="237"/>
                  <a:pt x="211" y="245"/>
                  <a:pt x="214" y="265"/>
                </a:cubicBezTo>
                <a:cubicBezTo>
                  <a:pt x="216" y="273"/>
                  <a:pt x="220" y="281"/>
                  <a:pt x="221" y="283"/>
                </a:cubicBezTo>
                <a:cubicBezTo>
                  <a:pt x="225" y="283"/>
                  <a:pt x="228" y="283"/>
                  <a:pt x="229" y="281"/>
                </a:cubicBezTo>
                <a:cubicBezTo>
                  <a:pt x="232" y="277"/>
                  <a:pt x="232" y="270"/>
                  <a:pt x="232" y="270"/>
                </a:cubicBezTo>
                <a:cubicBezTo>
                  <a:pt x="232" y="270"/>
                  <a:pt x="239" y="286"/>
                  <a:pt x="234" y="304"/>
                </a:cubicBezTo>
                <a:cubicBezTo>
                  <a:pt x="229" y="319"/>
                  <a:pt x="211" y="334"/>
                  <a:pt x="207" y="336"/>
                </a:cubicBezTo>
                <a:cubicBezTo>
                  <a:pt x="207" y="319"/>
                  <a:pt x="207" y="319"/>
                  <a:pt x="207" y="319"/>
                </a:cubicBezTo>
                <a:cubicBezTo>
                  <a:pt x="209" y="317"/>
                  <a:pt x="211" y="316"/>
                  <a:pt x="212" y="314"/>
                </a:cubicBezTo>
                <a:cubicBezTo>
                  <a:pt x="219" y="304"/>
                  <a:pt x="226" y="291"/>
                  <a:pt x="226" y="291"/>
                </a:cubicBezTo>
                <a:cubicBezTo>
                  <a:pt x="226" y="291"/>
                  <a:pt x="214" y="305"/>
                  <a:pt x="209" y="310"/>
                </a:cubicBezTo>
                <a:cubicBezTo>
                  <a:pt x="208" y="311"/>
                  <a:pt x="208" y="312"/>
                  <a:pt x="207" y="312"/>
                </a:cubicBezTo>
                <a:cubicBezTo>
                  <a:pt x="207" y="283"/>
                  <a:pt x="207" y="283"/>
                  <a:pt x="207" y="283"/>
                </a:cubicBezTo>
                <a:cubicBezTo>
                  <a:pt x="209" y="283"/>
                  <a:pt x="211" y="283"/>
                  <a:pt x="214" y="283"/>
                </a:cubicBezTo>
                <a:cubicBezTo>
                  <a:pt x="213" y="279"/>
                  <a:pt x="211" y="274"/>
                  <a:pt x="210" y="270"/>
                </a:cubicBezTo>
                <a:cubicBezTo>
                  <a:pt x="207" y="261"/>
                  <a:pt x="207" y="252"/>
                  <a:pt x="212" y="245"/>
                </a:cubicBezTo>
                <a:cubicBezTo>
                  <a:pt x="217" y="240"/>
                  <a:pt x="222" y="237"/>
                  <a:pt x="227" y="236"/>
                </a:cubicBezTo>
                <a:cubicBezTo>
                  <a:pt x="243" y="232"/>
                  <a:pt x="254" y="241"/>
                  <a:pt x="259" y="252"/>
                </a:cubicBezTo>
                <a:cubicBezTo>
                  <a:pt x="264" y="265"/>
                  <a:pt x="262" y="279"/>
                  <a:pt x="264" y="293"/>
                </a:cubicBezTo>
                <a:cubicBezTo>
                  <a:pt x="264" y="293"/>
                  <a:pt x="266" y="291"/>
                  <a:pt x="269" y="288"/>
                </a:cubicBezTo>
                <a:cubicBezTo>
                  <a:pt x="278" y="279"/>
                  <a:pt x="284" y="275"/>
                  <a:pt x="297" y="271"/>
                </a:cubicBezTo>
                <a:cubicBezTo>
                  <a:pt x="321" y="263"/>
                  <a:pt x="321" y="263"/>
                  <a:pt x="321" y="263"/>
                </a:cubicBezTo>
                <a:cubicBezTo>
                  <a:pt x="307" y="258"/>
                  <a:pt x="280" y="246"/>
                  <a:pt x="267" y="227"/>
                </a:cubicBezTo>
                <a:cubicBezTo>
                  <a:pt x="249" y="201"/>
                  <a:pt x="252" y="173"/>
                  <a:pt x="252" y="173"/>
                </a:cubicBezTo>
                <a:cubicBezTo>
                  <a:pt x="252" y="173"/>
                  <a:pt x="258" y="184"/>
                  <a:pt x="264" y="188"/>
                </a:cubicBezTo>
                <a:cubicBezTo>
                  <a:pt x="270" y="194"/>
                  <a:pt x="295" y="179"/>
                  <a:pt x="302" y="179"/>
                </a:cubicBezTo>
                <a:cubicBezTo>
                  <a:pt x="308" y="179"/>
                  <a:pt x="327" y="195"/>
                  <a:pt x="341" y="203"/>
                </a:cubicBezTo>
                <a:close/>
                <a:moveTo>
                  <a:pt x="207" y="391"/>
                </a:moveTo>
                <a:cubicBezTo>
                  <a:pt x="211" y="392"/>
                  <a:pt x="215" y="393"/>
                  <a:pt x="217" y="392"/>
                </a:cubicBezTo>
                <a:cubicBezTo>
                  <a:pt x="226" y="389"/>
                  <a:pt x="229" y="400"/>
                  <a:pt x="229" y="400"/>
                </a:cubicBezTo>
                <a:cubicBezTo>
                  <a:pt x="229" y="400"/>
                  <a:pt x="234" y="390"/>
                  <a:pt x="231" y="374"/>
                </a:cubicBezTo>
                <a:cubicBezTo>
                  <a:pt x="229" y="359"/>
                  <a:pt x="211" y="341"/>
                  <a:pt x="207" y="338"/>
                </a:cubicBezTo>
                <a:cubicBezTo>
                  <a:pt x="207" y="350"/>
                  <a:pt x="207" y="350"/>
                  <a:pt x="207" y="350"/>
                </a:cubicBezTo>
                <a:cubicBezTo>
                  <a:pt x="209" y="352"/>
                  <a:pt x="211" y="354"/>
                  <a:pt x="212" y="357"/>
                </a:cubicBezTo>
                <a:cubicBezTo>
                  <a:pt x="220" y="370"/>
                  <a:pt x="224" y="385"/>
                  <a:pt x="224" y="385"/>
                </a:cubicBezTo>
                <a:cubicBezTo>
                  <a:pt x="224" y="385"/>
                  <a:pt x="214" y="368"/>
                  <a:pt x="207" y="358"/>
                </a:cubicBezTo>
                <a:lnTo>
                  <a:pt x="207" y="391"/>
                </a:lnTo>
                <a:close/>
                <a:moveTo>
                  <a:pt x="207" y="283"/>
                </a:moveTo>
                <a:cubicBezTo>
                  <a:pt x="206" y="283"/>
                  <a:pt x="206" y="283"/>
                  <a:pt x="205" y="283"/>
                </a:cubicBezTo>
                <a:cubicBezTo>
                  <a:pt x="201" y="284"/>
                  <a:pt x="188" y="305"/>
                  <a:pt x="182" y="307"/>
                </a:cubicBezTo>
                <a:cubicBezTo>
                  <a:pt x="176" y="310"/>
                  <a:pt x="178" y="300"/>
                  <a:pt x="181" y="296"/>
                </a:cubicBezTo>
                <a:cubicBezTo>
                  <a:pt x="184" y="292"/>
                  <a:pt x="193" y="279"/>
                  <a:pt x="199" y="253"/>
                </a:cubicBezTo>
                <a:cubicBezTo>
                  <a:pt x="204" y="227"/>
                  <a:pt x="188" y="203"/>
                  <a:pt x="183" y="199"/>
                </a:cubicBezTo>
                <a:cubicBezTo>
                  <a:pt x="178" y="196"/>
                  <a:pt x="178" y="187"/>
                  <a:pt x="178" y="187"/>
                </a:cubicBezTo>
                <a:cubicBezTo>
                  <a:pt x="178" y="187"/>
                  <a:pt x="175" y="188"/>
                  <a:pt x="173" y="192"/>
                </a:cubicBezTo>
                <a:cubicBezTo>
                  <a:pt x="171" y="195"/>
                  <a:pt x="171" y="200"/>
                  <a:pt x="169" y="205"/>
                </a:cubicBezTo>
                <a:cubicBezTo>
                  <a:pt x="168" y="210"/>
                  <a:pt x="164" y="208"/>
                  <a:pt x="160" y="206"/>
                </a:cubicBezTo>
                <a:cubicBezTo>
                  <a:pt x="157" y="203"/>
                  <a:pt x="158" y="190"/>
                  <a:pt x="158" y="190"/>
                </a:cubicBezTo>
                <a:cubicBezTo>
                  <a:pt x="158" y="190"/>
                  <a:pt x="157" y="197"/>
                  <a:pt x="156" y="200"/>
                </a:cubicBezTo>
                <a:cubicBezTo>
                  <a:pt x="156" y="203"/>
                  <a:pt x="155" y="205"/>
                  <a:pt x="154" y="206"/>
                </a:cubicBezTo>
                <a:cubicBezTo>
                  <a:pt x="154" y="302"/>
                  <a:pt x="154" y="302"/>
                  <a:pt x="154" y="302"/>
                </a:cubicBezTo>
                <a:cubicBezTo>
                  <a:pt x="158" y="315"/>
                  <a:pt x="164" y="326"/>
                  <a:pt x="164" y="326"/>
                </a:cubicBezTo>
                <a:cubicBezTo>
                  <a:pt x="164" y="326"/>
                  <a:pt x="159" y="326"/>
                  <a:pt x="155" y="319"/>
                </a:cubicBezTo>
                <a:cubicBezTo>
                  <a:pt x="154" y="318"/>
                  <a:pt x="154" y="317"/>
                  <a:pt x="154" y="316"/>
                </a:cubicBezTo>
                <a:cubicBezTo>
                  <a:pt x="154" y="346"/>
                  <a:pt x="154" y="346"/>
                  <a:pt x="154" y="346"/>
                </a:cubicBezTo>
                <a:cubicBezTo>
                  <a:pt x="154" y="344"/>
                  <a:pt x="155" y="344"/>
                  <a:pt x="155" y="344"/>
                </a:cubicBezTo>
                <a:cubicBezTo>
                  <a:pt x="155" y="344"/>
                  <a:pt x="155" y="345"/>
                  <a:pt x="154" y="346"/>
                </a:cubicBezTo>
                <a:cubicBezTo>
                  <a:pt x="154" y="459"/>
                  <a:pt x="154" y="459"/>
                  <a:pt x="154" y="459"/>
                </a:cubicBezTo>
                <a:cubicBezTo>
                  <a:pt x="157" y="466"/>
                  <a:pt x="164" y="474"/>
                  <a:pt x="164" y="474"/>
                </a:cubicBezTo>
                <a:cubicBezTo>
                  <a:pt x="164" y="474"/>
                  <a:pt x="165" y="474"/>
                  <a:pt x="171" y="460"/>
                </a:cubicBezTo>
                <a:cubicBezTo>
                  <a:pt x="177" y="445"/>
                  <a:pt x="178" y="412"/>
                  <a:pt x="177" y="408"/>
                </a:cubicBezTo>
                <a:cubicBezTo>
                  <a:pt x="177" y="404"/>
                  <a:pt x="166" y="370"/>
                  <a:pt x="169" y="365"/>
                </a:cubicBezTo>
                <a:cubicBezTo>
                  <a:pt x="172" y="361"/>
                  <a:pt x="177" y="372"/>
                  <a:pt x="182" y="377"/>
                </a:cubicBezTo>
                <a:cubicBezTo>
                  <a:pt x="186" y="380"/>
                  <a:pt x="197" y="387"/>
                  <a:pt x="207" y="391"/>
                </a:cubicBezTo>
                <a:cubicBezTo>
                  <a:pt x="207" y="358"/>
                  <a:pt x="207" y="358"/>
                  <a:pt x="207" y="358"/>
                </a:cubicBezTo>
                <a:cubicBezTo>
                  <a:pt x="205" y="356"/>
                  <a:pt x="203" y="353"/>
                  <a:pt x="202" y="352"/>
                </a:cubicBezTo>
                <a:cubicBezTo>
                  <a:pt x="196" y="347"/>
                  <a:pt x="190" y="341"/>
                  <a:pt x="190" y="341"/>
                </a:cubicBezTo>
                <a:cubicBezTo>
                  <a:pt x="190" y="341"/>
                  <a:pt x="199" y="343"/>
                  <a:pt x="207" y="350"/>
                </a:cubicBezTo>
                <a:cubicBezTo>
                  <a:pt x="207" y="338"/>
                  <a:pt x="207" y="338"/>
                  <a:pt x="207" y="338"/>
                </a:cubicBezTo>
                <a:cubicBezTo>
                  <a:pt x="206" y="337"/>
                  <a:pt x="206" y="337"/>
                  <a:pt x="206" y="337"/>
                </a:cubicBezTo>
                <a:cubicBezTo>
                  <a:pt x="206" y="337"/>
                  <a:pt x="206" y="337"/>
                  <a:pt x="207" y="336"/>
                </a:cubicBezTo>
                <a:cubicBezTo>
                  <a:pt x="207" y="319"/>
                  <a:pt x="207" y="319"/>
                  <a:pt x="207" y="319"/>
                </a:cubicBezTo>
                <a:cubicBezTo>
                  <a:pt x="197" y="326"/>
                  <a:pt x="180" y="330"/>
                  <a:pt x="180" y="330"/>
                </a:cubicBezTo>
                <a:cubicBezTo>
                  <a:pt x="182" y="328"/>
                  <a:pt x="182" y="328"/>
                  <a:pt x="182" y="328"/>
                </a:cubicBezTo>
                <a:cubicBezTo>
                  <a:pt x="182" y="328"/>
                  <a:pt x="199" y="318"/>
                  <a:pt x="207" y="312"/>
                </a:cubicBezTo>
                <a:lnTo>
                  <a:pt x="207" y="283"/>
                </a:lnTo>
                <a:close/>
                <a:moveTo>
                  <a:pt x="154" y="206"/>
                </a:moveTo>
                <a:cubicBezTo>
                  <a:pt x="152" y="207"/>
                  <a:pt x="151" y="208"/>
                  <a:pt x="149" y="206"/>
                </a:cubicBezTo>
                <a:cubicBezTo>
                  <a:pt x="144" y="204"/>
                  <a:pt x="147" y="189"/>
                  <a:pt x="147" y="189"/>
                </a:cubicBezTo>
                <a:cubicBezTo>
                  <a:pt x="147" y="189"/>
                  <a:pt x="144" y="192"/>
                  <a:pt x="141" y="197"/>
                </a:cubicBezTo>
                <a:cubicBezTo>
                  <a:pt x="141" y="314"/>
                  <a:pt x="141" y="314"/>
                  <a:pt x="141" y="314"/>
                </a:cubicBezTo>
                <a:cubicBezTo>
                  <a:pt x="141" y="314"/>
                  <a:pt x="141" y="314"/>
                  <a:pt x="142" y="315"/>
                </a:cubicBezTo>
                <a:cubicBezTo>
                  <a:pt x="147" y="319"/>
                  <a:pt x="145" y="333"/>
                  <a:pt x="145" y="333"/>
                </a:cubicBezTo>
                <a:cubicBezTo>
                  <a:pt x="145" y="333"/>
                  <a:pt x="143" y="332"/>
                  <a:pt x="141" y="331"/>
                </a:cubicBezTo>
                <a:cubicBezTo>
                  <a:pt x="141" y="359"/>
                  <a:pt x="141" y="359"/>
                  <a:pt x="141" y="359"/>
                </a:cubicBezTo>
                <a:cubicBezTo>
                  <a:pt x="146" y="353"/>
                  <a:pt x="151" y="348"/>
                  <a:pt x="154" y="346"/>
                </a:cubicBezTo>
                <a:cubicBezTo>
                  <a:pt x="154" y="316"/>
                  <a:pt x="154" y="316"/>
                  <a:pt x="154" y="316"/>
                </a:cubicBezTo>
                <a:cubicBezTo>
                  <a:pt x="151" y="308"/>
                  <a:pt x="148" y="293"/>
                  <a:pt x="144" y="282"/>
                </a:cubicBezTo>
                <a:cubicBezTo>
                  <a:pt x="141" y="270"/>
                  <a:pt x="152" y="250"/>
                  <a:pt x="152" y="250"/>
                </a:cubicBezTo>
                <a:cubicBezTo>
                  <a:pt x="152" y="250"/>
                  <a:pt x="149" y="253"/>
                  <a:pt x="148" y="273"/>
                </a:cubicBezTo>
                <a:cubicBezTo>
                  <a:pt x="147" y="281"/>
                  <a:pt x="150" y="292"/>
                  <a:pt x="154" y="302"/>
                </a:cubicBezTo>
                <a:cubicBezTo>
                  <a:pt x="154" y="206"/>
                  <a:pt x="154" y="206"/>
                  <a:pt x="154" y="206"/>
                </a:cubicBezTo>
                <a:close/>
                <a:moveTo>
                  <a:pt x="141" y="452"/>
                </a:moveTo>
                <a:cubicBezTo>
                  <a:pt x="141" y="370"/>
                  <a:pt x="141" y="370"/>
                  <a:pt x="141" y="370"/>
                </a:cubicBezTo>
                <a:cubicBezTo>
                  <a:pt x="147" y="357"/>
                  <a:pt x="151" y="350"/>
                  <a:pt x="154" y="346"/>
                </a:cubicBezTo>
                <a:cubicBezTo>
                  <a:pt x="154" y="459"/>
                  <a:pt x="154" y="459"/>
                  <a:pt x="154" y="459"/>
                </a:cubicBezTo>
                <a:cubicBezTo>
                  <a:pt x="153" y="458"/>
                  <a:pt x="152" y="456"/>
                  <a:pt x="152" y="456"/>
                </a:cubicBezTo>
                <a:cubicBezTo>
                  <a:pt x="150" y="450"/>
                  <a:pt x="152" y="439"/>
                  <a:pt x="146" y="442"/>
                </a:cubicBezTo>
                <a:cubicBezTo>
                  <a:pt x="144" y="443"/>
                  <a:pt x="142" y="448"/>
                  <a:pt x="141" y="452"/>
                </a:cubicBezTo>
                <a:close/>
                <a:moveTo>
                  <a:pt x="141" y="197"/>
                </a:moveTo>
                <a:cubicBezTo>
                  <a:pt x="136" y="203"/>
                  <a:pt x="130" y="212"/>
                  <a:pt x="125" y="219"/>
                </a:cubicBezTo>
                <a:cubicBezTo>
                  <a:pt x="116" y="231"/>
                  <a:pt x="116" y="248"/>
                  <a:pt x="116" y="266"/>
                </a:cubicBezTo>
                <a:cubicBezTo>
                  <a:pt x="116" y="284"/>
                  <a:pt x="135" y="309"/>
                  <a:pt x="141" y="314"/>
                </a:cubicBezTo>
                <a:cubicBezTo>
                  <a:pt x="141" y="197"/>
                  <a:pt x="141" y="197"/>
                  <a:pt x="141" y="197"/>
                </a:cubicBezTo>
                <a:close/>
                <a:moveTo>
                  <a:pt x="141" y="331"/>
                </a:moveTo>
                <a:cubicBezTo>
                  <a:pt x="141" y="359"/>
                  <a:pt x="141" y="359"/>
                  <a:pt x="141" y="359"/>
                </a:cubicBezTo>
                <a:cubicBezTo>
                  <a:pt x="136" y="365"/>
                  <a:pt x="132" y="373"/>
                  <a:pt x="130" y="380"/>
                </a:cubicBezTo>
                <a:cubicBezTo>
                  <a:pt x="126" y="397"/>
                  <a:pt x="127" y="417"/>
                  <a:pt x="127" y="417"/>
                </a:cubicBezTo>
                <a:cubicBezTo>
                  <a:pt x="127" y="417"/>
                  <a:pt x="131" y="393"/>
                  <a:pt x="140" y="373"/>
                </a:cubicBezTo>
                <a:cubicBezTo>
                  <a:pt x="140" y="372"/>
                  <a:pt x="141" y="371"/>
                  <a:pt x="141" y="370"/>
                </a:cubicBezTo>
                <a:cubicBezTo>
                  <a:pt x="141" y="452"/>
                  <a:pt x="141" y="452"/>
                  <a:pt x="141" y="452"/>
                </a:cubicBezTo>
                <a:cubicBezTo>
                  <a:pt x="139" y="461"/>
                  <a:pt x="138" y="472"/>
                  <a:pt x="138" y="472"/>
                </a:cubicBezTo>
                <a:cubicBezTo>
                  <a:pt x="138" y="472"/>
                  <a:pt x="104" y="468"/>
                  <a:pt x="99" y="440"/>
                </a:cubicBezTo>
                <a:cubicBezTo>
                  <a:pt x="94" y="411"/>
                  <a:pt x="96" y="395"/>
                  <a:pt x="107" y="381"/>
                </a:cubicBezTo>
                <a:cubicBezTo>
                  <a:pt x="117" y="367"/>
                  <a:pt x="140" y="347"/>
                  <a:pt x="140" y="347"/>
                </a:cubicBezTo>
                <a:cubicBezTo>
                  <a:pt x="140" y="347"/>
                  <a:pt x="135" y="334"/>
                  <a:pt x="127" y="343"/>
                </a:cubicBezTo>
                <a:cubicBezTo>
                  <a:pt x="118" y="351"/>
                  <a:pt x="104" y="378"/>
                  <a:pt x="91" y="385"/>
                </a:cubicBezTo>
                <a:cubicBezTo>
                  <a:pt x="89" y="386"/>
                  <a:pt x="86" y="387"/>
                  <a:pt x="84" y="387"/>
                </a:cubicBezTo>
                <a:cubicBezTo>
                  <a:pt x="84" y="345"/>
                  <a:pt x="84" y="345"/>
                  <a:pt x="84" y="345"/>
                </a:cubicBezTo>
                <a:cubicBezTo>
                  <a:pt x="97" y="344"/>
                  <a:pt x="114" y="341"/>
                  <a:pt x="114" y="341"/>
                </a:cubicBezTo>
                <a:cubicBezTo>
                  <a:pt x="123" y="336"/>
                  <a:pt x="123" y="336"/>
                  <a:pt x="123" y="336"/>
                </a:cubicBezTo>
                <a:cubicBezTo>
                  <a:pt x="123" y="336"/>
                  <a:pt x="104" y="340"/>
                  <a:pt x="84" y="340"/>
                </a:cubicBezTo>
                <a:cubicBezTo>
                  <a:pt x="84" y="288"/>
                  <a:pt x="84" y="288"/>
                  <a:pt x="84" y="288"/>
                </a:cubicBezTo>
                <a:cubicBezTo>
                  <a:pt x="85" y="288"/>
                  <a:pt x="86" y="288"/>
                  <a:pt x="86" y="288"/>
                </a:cubicBezTo>
                <a:cubicBezTo>
                  <a:pt x="100" y="291"/>
                  <a:pt x="113" y="294"/>
                  <a:pt x="119" y="305"/>
                </a:cubicBezTo>
                <a:cubicBezTo>
                  <a:pt x="126" y="315"/>
                  <a:pt x="128" y="326"/>
                  <a:pt x="131" y="328"/>
                </a:cubicBezTo>
                <a:cubicBezTo>
                  <a:pt x="133" y="329"/>
                  <a:pt x="138" y="331"/>
                  <a:pt x="141" y="331"/>
                </a:cubicBezTo>
                <a:close/>
                <a:moveTo>
                  <a:pt x="84" y="288"/>
                </a:moveTo>
                <a:cubicBezTo>
                  <a:pt x="71" y="286"/>
                  <a:pt x="53" y="291"/>
                  <a:pt x="52" y="291"/>
                </a:cubicBezTo>
                <a:cubicBezTo>
                  <a:pt x="50" y="291"/>
                  <a:pt x="42" y="283"/>
                  <a:pt x="42" y="283"/>
                </a:cubicBezTo>
                <a:cubicBezTo>
                  <a:pt x="42" y="283"/>
                  <a:pt x="43" y="286"/>
                  <a:pt x="46" y="290"/>
                </a:cubicBezTo>
                <a:cubicBezTo>
                  <a:pt x="48" y="294"/>
                  <a:pt x="54" y="300"/>
                  <a:pt x="59" y="302"/>
                </a:cubicBezTo>
                <a:cubicBezTo>
                  <a:pt x="63" y="304"/>
                  <a:pt x="81" y="314"/>
                  <a:pt x="81" y="314"/>
                </a:cubicBezTo>
                <a:cubicBezTo>
                  <a:pt x="81" y="314"/>
                  <a:pt x="74" y="313"/>
                  <a:pt x="73" y="313"/>
                </a:cubicBezTo>
                <a:cubicBezTo>
                  <a:pt x="73" y="313"/>
                  <a:pt x="56" y="314"/>
                  <a:pt x="48" y="316"/>
                </a:cubicBezTo>
                <a:cubicBezTo>
                  <a:pt x="40" y="318"/>
                  <a:pt x="35" y="324"/>
                  <a:pt x="33" y="329"/>
                </a:cubicBezTo>
                <a:cubicBezTo>
                  <a:pt x="31" y="334"/>
                  <a:pt x="25" y="335"/>
                  <a:pt x="20" y="335"/>
                </a:cubicBezTo>
                <a:cubicBezTo>
                  <a:pt x="10" y="336"/>
                  <a:pt x="4" y="327"/>
                  <a:pt x="8" y="318"/>
                </a:cubicBezTo>
                <a:cubicBezTo>
                  <a:pt x="9" y="314"/>
                  <a:pt x="11" y="311"/>
                  <a:pt x="11" y="311"/>
                </a:cubicBezTo>
                <a:cubicBezTo>
                  <a:pt x="11" y="311"/>
                  <a:pt x="15" y="313"/>
                  <a:pt x="18" y="312"/>
                </a:cubicBezTo>
                <a:cubicBezTo>
                  <a:pt x="21" y="312"/>
                  <a:pt x="22" y="311"/>
                  <a:pt x="21" y="305"/>
                </a:cubicBezTo>
                <a:cubicBezTo>
                  <a:pt x="19" y="299"/>
                  <a:pt x="12" y="302"/>
                  <a:pt x="10" y="304"/>
                </a:cubicBezTo>
                <a:cubicBezTo>
                  <a:pt x="8" y="307"/>
                  <a:pt x="9" y="310"/>
                  <a:pt x="9" y="310"/>
                </a:cubicBezTo>
                <a:cubicBezTo>
                  <a:pt x="0" y="319"/>
                  <a:pt x="3" y="336"/>
                  <a:pt x="19" y="338"/>
                </a:cubicBezTo>
                <a:cubicBezTo>
                  <a:pt x="19" y="338"/>
                  <a:pt x="19" y="340"/>
                  <a:pt x="25" y="347"/>
                </a:cubicBezTo>
                <a:cubicBezTo>
                  <a:pt x="42" y="369"/>
                  <a:pt x="61" y="356"/>
                  <a:pt x="76" y="365"/>
                </a:cubicBezTo>
                <a:cubicBezTo>
                  <a:pt x="78" y="365"/>
                  <a:pt x="78" y="366"/>
                  <a:pt x="78" y="367"/>
                </a:cubicBezTo>
                <a:cubicBezTo>
                  <a:pt x="75" y="373"/>
                  <a:pt x="64" y="371"/>
                  <a:pt x="55" y="374"/>
                </a:cubicBezTo>
                <a:cubicBezTo>
                  <a:pt x="47" y="376"/>
                  <a:pt x="48" y="388"/>
                  <a:pt x="48" y="388"/>
                </a:cubicBezTo>
                <a:cubicBezTo>
                  <a:pt x="48" y="388"/>
                  <a:pt x="53" y="382"/>
                  <a:pt x="60" y="384"/>
                </a:cubicBezTo>
                <a:cubicBezTo>
                  <a:pt x="65" y="385"/>
                  <a:pt x="74" y="390"/>
                  <a:pt x="84" y="387"/>
                </a:cubicBezTo>
                <a:cubicBezTo>
                  <a:pt x="84" y="345"/>
                  <a:pt x="84" y="345"/>
                  <a:pt x="84" y="345"/>
                </a:cubicBezTo>
                <a:cubicBezTo>
                  <a:pt x="82" y="345"/>
                  <a:pt x="81" y="345"/>
                  <a:pt x="79" y="346"/>
                </a:cubicBezTo>
                <a:cubicBezTo>
                  <a:pt x="66" y="346"/>
                  <a:pt x="46" y="340"/>
                  <a:pt x="46" y="340"/>
                </a:cubicBezTo>
                <a:cubicBezTo>
                  <a:pt x="46" y="340"/>
                  <a:pt x="59" y="340"/>
                  <a:pt x="80" y="340"/>
                </a:cubicBezTo>
                <a:cubicBezTo>
                  <a:pt x="82" y="340"/>
                  <a:pt x="83" y="340"/>
                  <a:pt x="84" y="340"/>
                </a:cubicBezTo>
                <a:lnTo>
                  <a:pt x="84" y="288"/>
                </a:lnTo>
                <a:close/>
              </a:path>
            </a:pathLst>
          </a:custGeom>
          <a:gradFill rotWithShape="1">
            <a:gsLst>
              <a:gs pos="0">
                <a:srgbClr val="FFFF99">
                  <a:alpha val="100000"/>
                </a:srgbClr>
              </a:gs>
              <a:gs pos="100000">
                <a:srgbClr val="FFFF00">
                  <a:alpha val="100000"/>
                </a:srgbClr>
              </a:gs>
            </a:gsLst>
            <a:lin ang="1800000"/>
            <a:tileRect/>
          </a:gradFill>
          <a:ln w="9525">
            <a:noFill/>
          </a:ln>
        </p:spPr>
        <p:txBody>
          <a:bodyPr/>
          <a:lstStyle/>
          <a:p>
            <a:endParaRPr lang="zh-CN" altLang="en-US"/>
          </a:p>
        </p:txBody>
      </p:sp>
      <p:sp>
        <p:nvSpPr>
          <p:cNvPr id="18" name="Freeform 1281"/>
          <p:cNvSpPr>
            <a:spLocks noEditPoints="1"/>
          </p:cNvSpPr>
          <p:nvPr/>
        </p:nvSpPr>
        <p:spPr>
          <a:xfrm>
            <a:off x="7358082" y="1571612"/>
            <a:ext cx="731819" cy="655630"/>
          </a:xfrm>
          <a:custGeom>
            <a:avLst/>
            <a:gdLst>
              <a:gd name="txL" fmla="*/ 0 w 247"/>
              <a:gd name="txT" fmla="*/ 0 h 218"/>
              <a:gd name="txR" fmla="*/ 247 w 247"/>
              <a:gd name="txB" fmla="*/ 218 h 218"/>
            </a:gdLst>
            <a:ahLst/>
            <a:cxnLst>
              <a:cxn ang="0">
                <a:pos x="768138" y="344356"/>
              </a:cxn>
              <a:cxn ang="0">
                <a:pos x="588282" y="437932"/>
              </a:cxn>
              <a:cxn ang="0">
                <a:pos x="588282" y="456647"/>
              </a:cxn>
              <a:cxn ang="0">
                <a:pos x="865561" y="602624"/>
              </a:cxn>
              <a:cxn ang="0">
                <a:pos x="884296" y="568937"/>
              </a:cxn>
              <a:cxn ang="0">
                <a:pos x="906778" y="524021"/>
              </a:cxn>
              <a:cxn ang="0">
                <a:pos x="689451" y="269496"/>
              </a:cxn>
              <a:cxn ang="0">
                <a:pos x="678210" y="149720"/>
              </a:cxn>
              <a:cxn ang="0">
                <a:pos x="607017" y="198379"/>
              </a:cxn>
              <a:cxn ang="0">
                <a:pos x="588282" y="224580"/>
              </a:cxn>
              <a:cxn ang="0">
                <a:pos x="577040" y="295697"/>
              </a:cxn>
              <a:cxn ang="0">
                <a:pos x="513341" y="265753"/>
              </a:cxn>
              <a:cxn ang="0">
                <a:pos x="588282" y="153463"/>
              </a:cxn>
              <a:cxn ang="0">
                <a:pos x="457136" y="33687"/>
              </a:cxn>
              <a:cxn ang="0">
                <a:pos x="490859" y="217094"/>
              </a:cxn>
              <a:cxn ang="0">
                <a:pos x="457136" y="374300"/>
              </a:cxn>
              <a:cxn ang="0">
                <a:pos x="588282" y="565194"/>
              </a:cxn>
              <a:cxn ang="0">
                <a:pos x="494606" y="355585"/>
              </a:cxn>
              <a:cxn ang="0">
                <a:pos x="588282" y="318155"/>
              </a:cxn>
              <a:cxn ang="0">
                <a:pos x="475871" y="490334"/>
              </a:cxn>
              <a:cxn ang="0">
                <a:pos x="457136" y="33687"/>
              </a:cxn>
              <a:cxn ang="0">
                <a:pos x="370955" y="179664"/>
              </a:cxn>
              <a:cxn ang="0">
                <a:pos x="314749" y="310669"/>
              </a:cxn>
              <a:cxn ang="0">
                <a:pos x="314749" y="374300"/>
              </a:cxn>
              <a:cxn ang="0">
                <a:pos x="314749" y="407988"/>
              </a:cxn>
              <a:cxn ang="0">
                <a:pos x="389690" y="422960"/>
              </a:cxn>
              <a:cxn ang="0">
                <a:pos x="318496" y="677484"/>
              </a:cxn>
              <a:cxn ang="0">
                <a:pos x="382196" y="673741"/>
              </a:cxn>
              <a:cxn ang="0">
                <a:pos x="400931" y="711171"/>
              </a:cxn>
              <a:cxn ang="0">
                <a:pos x="427160" y="411731"/>
              </a:cxn>
              <a:cxn ang="0">
                <a:pos x="457136" y="112290"/>
              </a:cxn>
              <a:cxn ang="0">
                <a:pos x="457136" y="33687"/>
              </a:cxn>
              <a:cxn ang="0">
                <a:pos x="104916" y="67374"/>
              </a:cxn>
              <a:cxn ang="0">
                <a:pos x="116158" y="172178"/>
              </a:cxn>
              <a:cxn ang="0">
                <a:pos x="0" y="228323"/>
              </a:cxn>
              <a:cxn ang="0">
                <a:pos x="314749" y="374300"/>
              </a:cxn>
              <a:cxn ang="0">
                <a:pos x="157375" y="273239"/>
              </a:cxn>
              <a:cxn ang="0">
                <a:pos x="314749" y="183407"/>
              </a:cxn>
              <a:cxn ang="0">
                <a:pos x="138640" y="527764"/>
              </a:cxn>
              <a:cxn ang="0">
                <a:pos x="217327" y="505306"/>
              </a:cxn>
              <a:cxn ang="0">
                <a:pos x="206086" y="729886"/>
              </a:cxn>
              <a:cxn ang="0">
                <a:pos x="292267" y="812232"/>
              </a:cxn>
              <a:cxn ang="0">
                <a:pos x="273532" y="797260"/>
              </a:cxn>
              <a:cxn ang="0">
                <a:pos x="254797" y="703685"/>
              </a:cxn>
              <a:cxn ang="0">
                <a:pos x="303508" y="542736"/>
              </a:cxn>
              <a:cxn ang="0">
                <a:pos x="314749" y="494077"/>
              </a:cxn>
            </a:cxnLst>
            <a:rect l="txL" t="txT" r="txR" b="txB"/>
            <a:pathLst>
              <a:path w="247" h="218">
                <a:moveTo>
                  <a:pt x="247" y="138"/>
                </a:moveTo>
                <a:cubicBezTo>
                  <a:pt x="247" y="138"/>
                  <a:pt x="240" y="134"/>
                  <a:pt x="240" y="129"/>
                </a:cubicBezTo>
                <a:cubicBezTo>
                  <a:pt x="239" y="123"/>
                  <a:pt x="228" y="99"/>
                  <a:pt x="205" y="92"/>
                </a:cubicBezTo>
                <a:cubicBezTo>
                  <a:pt x="182" y="84"/>
                  <a:pt x="167" y="85"/>
                  <a:pt x="162" y="86"/>
                </a:cubicBezTo>
                <a:cubicBezTo>
                  <a:pt x="161" y="86"/>
                  <a:pt x="159" y="86"/>
                  <a:pt x="157" y="85"/>
                </a:cubicBezTo>
                <a:cubicBezTo>
                  <a:pt x="157" y="117"/>
                  <a:pt x="157" y="117"/>
                  <a:pt x="157" y="117"/>
                </a:cubicBezTo>
                <a:cubicBezTo>
                  <a:pt x="161" y="119"/>
                  <a:pt x="163" y="121"/>
                  <a:pt x="166" y="122"/>
                </a:cubicBezTo>
                <a:cubicBezTo>
                  <a:pt x="182" y="130"/>
                  <a:pt x="186" y="130"/>
                  <a:pt x="186" y="130"/>
                </a:cubicBezTo>
                <a:cubicBezTo>
                  <a:pt x="186" y="130"/>
                  <a:pt x="166" y="130"/>
                  <a:pt x="157" y="122"/>
                </a:cubicBezTo>
                <a:cubicBezTo>
                  <a:pt x="157" y="151"/>
                  <a:pt x="157" y="151"/>
                  <a:pt x="157" y="151"/>
                </a:cubicBezTo>
                <a:cubicBezTo>
                  <a:pt x="171" y="159"/>
                  <a:pt x="184" y="167"/>
                  <a:pt x="198" y="165"/>
                </a:cubicBezTo>
                <a:cubicBezTo>
                  <a:pt x="211" y="164"/>
                  <a:pt x="231" y="161"/>
                  <a:pt x="231" y="161"/>
                </a:cubicBezTo>
                <a:cubicBezTo>
                  <a:pt x="231" y="161"/>
                  <a:pt x="218" y="157"/>
                  <a:pt x="219" y="152"/>
                </a:cubicBezTo>
                <a:cubicBezTo>
                  <a:pt x="219" y="147"/>
                  <a:pt x="224" y="147"/>
                  <a:pt x="227" y="149"/>
                </a:cubicBezTo>
                <a:cubicBezTo>
                  <a:pt x="230" y="151"/>
                  <a:pt x="236" y="152"/>
                  <a:pt x="236" y="152"/>
                </a:cubicBezTo>
                <a:cubicBezTo>
                  <a:pt x="236" y="152"/>
                  <a:pt x="225" y="147"/>
                  <a:pt x="225" y="143"/>
                </a:cubicBezTo>
                <a:cubicBezTo>
                  <a:pt x="224" y="140"/>
                  <a:pt x="225" y="136"/>
                  <a:pt x="229" y="137"/>
                </a:cubicBezTo>
                <a:cubicBezTo>
                  <a:pt x="234" y="138"/>
                  <a:pt x="238" y="140"/>
                  <a:pt x="242" y="140"/>
                </a:cubicBezTo>
                <a:cubicBezTo>
                  <a:pt x="245" y="140"/>
                  <a:pt x="247" y="138"/>
                  <a:pt x="247" y="138"/>
                </a:cubicBezTo>
                <a:close/>
                <a:moveTo>
                  <a:pt x="157" y="78"/>
                </a:moveTo>
                <a:cubicBezTo>
                  <a:pt x="166" y="75"/>
                  <a:pt x="182" y="74"/>
                  <a:pt x="184" y="72"/>
                </a:cubicBezTo>
                <a:cubicBezTo>
                  <a:pt x="187" y="70"/>
                  <a:pt x="192" y="55"/>
                  <a:pt x="196" y="55"/>
                </a:cubicBezTo>
                <a:cubicBezTo>
                  <a:pt x="201" y="55"/>
                  <a:pt x="206" y="57"/>
                  <a:pt x="206" y="57"/>
                </a:cubicBezTo>
                <a:cubicBezTo>
                  <a:pt x="206" y="57"/>
                  <a:pt x="198" y="44"/>
                  <a:pt x="181" y="40"/>
                </a:cubicBezTo>
                <a:cubicBezTo>
                  <a:pt x="174" y="38"/>
                  <a:pt x="165" y="39"/>
                  <a:pt x="157" y="41"/>
                </a:cubicBezTo>
                <a:cubicBezTo>
                  <a:pt x="157" y="54"/>
                  <a:pt x="157" y="54"/>
                  <a:pt x="157" y="54"/>
                </a:cubicBezTo>
                <a:cubicBezTo>
                  <a:pt x="159" y="53"/>
                  <a:pt x="161" y="53"/>
                  <a:pt x="162" y="53"/>
                </a:cubicBezTo>
                <a:cubicBezTo>
                  <a:pt x="174" y="52"/>
                  <a:pt x="188" y="52"/>
                  <a:pt x="188" y="52"/>
                </a:cubicBezTo>
                <a:cubicBezTo>
                  <a:pt x="188" y="52"/>
                  <a:pt x="170" y="55"/>
                  <a:pt x="164" y="57"/>
                </a:cubicBezTo>
                <a:cubicBezTo>
                  <a:pt x="162" y="58"/>
                  <a:pt x="160" y="58"/>
                  <a:pt x="157" y="60"/>
                </a:cubicBezTo>
                <a:lnTo>
                  <a:pt x="157" y="78"/>
                </a:lnTo>
                <a:close/>
                <a:moveTo>
                  <a:pt x="157" y="85"/>
                </a:moveTo>
                <a:cubicBezTo>
                  <a:pt x="154" y="84"/>
                  <a:pt x="151" y="82"/>
                  <a:pt x="154" y="79"/>
                </a:cubicBezTo>
                <a:cubicBezTo>
                  <a:pt x="155" y="79"/>
                  <a:pt x="156" y="78"/>
                  <a:pt x="157" y="78"/>
                </a:cubicBezTo>
                <a:cubicBezTo>
                  <a:pt x="157" y="60"/>
                  <a:pt x="157" y="60"/>
                  <a:pt x="157" y="60"/>
                </a:cubicBezTo>
                <a:cubicBezTo>
                  <a:pt x="149" y="64"/>
                  <a:pt x="137" y="71"/>
                  <a:pt x="137" y="71"/>
                </a:cubicBezTo>
                <a:cubicBezTo>
                  <a:pt x="135" y="70"/>
                  <a:pt x="135" y="70"/>
                  <a:pt x="135" y="70"/>
                </a:cubicBezTo>
                <a:cubicBezTo>
                  <a:pt x="135" y="70"/>
                  <a:pt x="147" y="58"/>
                  <a:pt x="157" y="54"/>
                </a:cubicBezTo>
                <a:cubicBezTo>
                  <a:pt x="157" y="41"/>
                  <a:pt x="157" y="41"/>
                  <a:pt x="157" y="41"/>
                </a:cubicBezTo>
                <a:cubicBezTo>
                  <a:pt x="148" y="43"/>
                  <a:pt x="141" y="47"/>
                  <a:pt x="141" y="47"/>
                </a:cubicBezTo>
                <a:cubicBezTo>
                  <a:pt x="141" y="47"/>
                  <a:pt x="136" y="20"/>
                  <a:pt x="124" y="10"/>
                </a:cubicBezTo>
                <a:cubicBezTo>
                  <a:pt x="123" y="10"/>
                  <a:pt x="123" y="9"/>
                  <a:pt x="122" y="9"/>
                </a:cubicBezTo>
                <a:cubicBezTo>
                  <a:pt x="122" y="23"/>
                  <a:pt x="122" y="23"/>
                  <a:pt x="122" y="23"/>
                </a:cubicBezTo>
                <a:cubicBezTo>
                  <a:pt x="124" y="26"/>
                  <a:pt x="127" y="29"/>
                  <a:pt x="128" y="33"/>
                </a:cubicBezTo>
                <a:cubicBezTo>
                  <a:pt x="135" y="45"/>
                  <a:pt x="131" y="58"/>
                  <a:pt x="131" y="58"/>
                </a:cubicBezTo>
                <a:cubicBezTo>
                  <a:pt x="131" y="58"/>
                  <a:pt x="129" y="50"/>
                  <a:pt x="127" y="43"/>
                </a:cubicBezTo>
                <a:cubicBezTo>
                  <a:pt x="127" y="41"/>
                  <a:pt x="125" y="36"/>
                  <a:pt x="122" y="30"/>
                </a:cubicBezTo>
                <a:cubicBezTo>
                  <a:pt x="122" y="100"/>
                  <a:pt x="122" y="100"/>
                  <a:pt x="122" y="100"/>
                </a:cubicBezTo>
                <a:cubicBezTo>
                  <a:pt x="125" y="102"/>
                  <a:pt x="129" y="105"/>
                  <a:pt x="130" y="108"/>
                </a:cubicBezTo>
                <a:cubicBezTo>
                  <a:pt x="131" y="114"/>
                  <a:pt x="142" y="142"/>
                  <a:pt x="156" y="150"/>
                </a:cubicBezTo>
                <a:cubicBezTo>
                  <a:pt x="157" y="151"/>
                  <a:pt x="157" y="151"/>
                  <a:pt x="157" y="151"/>
                </a:cubicBezTo>
                <a:cubicBezTo>
                  <a:pt x="157" y="122"/>
                  <a:pt x="157" y="122"/>
                  <a:pt x="157" y="122"/>
                </a:cubicBezTo>
                <a:cubicBezTo>
                  <a:pt x="157" y="121"/>
                  <a:pt x="157" y="121"/>
                  <a:pt x="157" y="121"/>
                </a:cubicBezTo>
                <a:cubicBezTo>
                  <a:pt x="149" y="112"/>
                  <a:pt x="136" y="102"/>
                  <a:pt x="132" y="95"/>
                </a:cubicBezTo>
                <a:cubicBezTo>
                  <a:pt x="128" y="89"/>
                  <a:pt x="130" y="86"/>
                  <a:pt x="130" y="86"/>
                </a:cubicBezTo>
                <a:cubicBezTo>
                  <a:pt x="130" y="86"/>
                  <a:pt x="144" y="106"/>
                  <a:pt x="157" y="117"/>
                </a:cubicBezTo>
                <a:cubicBezTo>
                  <a:pt x="157" y="85"/>
                  <a:pt x="157" y="85"/>
                  <a:pt x="157" y="85"/>
                </a:cubicBezTo>
                <a:close/>
                <a:moveTo>
                  <a:pt x="122" y="171"/>
                </a:moveTo>
                <a:cubicBezTo>
                  <a:pt x="122" y="122"/>
                  <a:pt x="122" y="122"/>
                  <a:pt x="122" y="122"/>
                </a:cubicBezTo>
                <a:cubicBezTo>
                  <a:pt x="124" y="125"/>
                  <a:pt x="126" y="128"/>
                  <a:pt x="127" y="131"/>
                </a:cubicBezTo>
                <a:cubicBezTo>
                  <a:pt x="133" y="140"/>
                  <a:pt x="130" y="152"/>
                  <a:pt x="125" y="164"/>
                </a:cubicBezTo>
                <a:cubicBezTo>
                  <a:pt x="125" y="167"/>
                  <a:pt x="123" y="169"/>
                  <a:pt x="122" y="171"/>
                </a:cubicBezTo>
                <a:close/>
                <a:moveTo>
                  <a:pt x="122" y="9"/>
                </a:moveTo>
                <a:cubicBezTo>
                  <a:pt x="111" y="0"/>
                  <a:pt x="102" y="1"/>
                  <a:pt x="102" y="1"/>
                </a:cubicBezTo>
                <a:cubicBezTo>
                  <a:pt x="102" y="1"/>
                  <a:pt x="109" y="7"/>
                  <a:pt x="103" y="13"/>
                </a:cubicBezTo>
                <a:cubicBezTo>
                  <a:pt x="97" y="18"/>
                  <a:pt x="97" y="41"/>
                  <a:pt x="99" y="48"/>
                </a:cubicBezTo>
                <a:cubicBezTo>
                  <a:pt x="100" y="54"/>
                  <a:pt x="107" y="63"/>
                  <a:pt x="102" y="63"/>
                </a:cubicBezTo>
                <a:cubicBezTo>
                  <a:pt x="99" y="63"/>
                  <a:pt x="91" y="56"/>
                  <a:pt x="84" y="49"/>
                </a:cubicBezTo>
                <a:cubicBezTo>
                  <a:pt x="84" y="83"/>
                  <a:pt x="84" y="83"/>
                  <a:pt x="84" y="83"/>
                </a:cubicBezTo>
                <a:cubicBezTo>
                  <a:pt x="104" y="85"/>
                  <a:pt x="112" y="84"/>
                  <a:pt x="112" y="84"/>
                </a:cubicBezTo>
                <a:cubicBezTo>
                  <a:pt x="112" y="84"/>
                  <a:pt x="98" y="89"/>
                  <a:pt x="84" y="89"/>
                </a:cubicBezTo>
                <a:cubicBezTo>
                  <a:pt x="84" y="100"/>
                  <a:pt x="84" y="100"/>
                  <a:pt x="84" y="100"/>
                </a:cubicBezTo>
                <a:cubicBezTo>
                  <a:pt x="95" y="97"/>
                  <a:pt x="104" y="94"/>
                  <a:pt x="104" y="94"/>
                </a:cubicBezTo>
                <a:cubicBezTo>
                  <a:pt x="104" y="94"/>
                  <a:pt x="111" y="104"/>
                  <a:pt x="101" y="107"/>
                </a:cubicBezTo>
                <a:cubicBezTo>
                  <a:pt x="97" y="108"/>
                  <a:pt x="91" y="108"/>
                  <a:pt x="84" y="109"/>
                </a:cubicBezTo>
                <a:cubicBezTo>
                  <a:pt x="84" y="132"/>
                  <a:pt x="84" y="132"/>
                  <a:pt x="84" y="132"/>
                </a:cubicBezTo>
                <a:cubicBezTo>
                  <a:pt x="90" y="125"/>
                  <a:pt x="96" y="118"/>
                  <a:pt x="96" y="118"/>
                </a:cubicBezTo>
                <a:cubicBezTo>
                  <a:pt x="104" y="113"/>
                  <a:pt x="104" y="113"/>
                  <a:pt x="104" y="113"/>
                </a:cubicBezTo>
                <a:cubicBezTo>
                  <a:pt x="104" y="113"/>
                  <a:pt x="94" y="125"/>
                  <a:pt x="84" y="139"/>
                </a:cubicBezTo>
                <a:cubicBezTo>
                  <a:pt x="84" y="182"/>
                  <a:pt x="84" y="182"/>
                  <a:pt x="84" y="182"/>
                </a:cubicBezTo>
                <a:cubicBezTo>
                  <a:pt x="84" y="182"/>
                  <a:pt x="85" y="182"/>
                  <a:pt x="85" y="181"/>
                </a:cubicBezTo>
                <a:cubicBezTo>
                  <a:pt x="91" y="176"/>
                  <a:pt x="99" y="164"/>
                  <a:pt x="99" y="163"/>
                </a:cubicBezTo>
                <a:cubicBezTo>
                  <a:pt x="99" y="162"/>
                  <a:pt x="102" y="156"/>
                  <a:pt x="102" y="156"/>
                </a:cubicBezTo>
                <a:cubicBezTo>
                  <a:pt x="102" y="156"/>
                  <a:pt x="102" y="175"/>
                  <a:pt x="102" y="180"/>
                </a:cubicBezTo>
                <a:cubicBezTo>
                  <a:pt x="101" y="185"/>
                  <a:pt x="103" y="191"/>
                  <a:pt x="105" y="195"/>
                </a:cubicBezTo>
                <a:cubicBezTo>
                  <a:pt x="108" y="199"/>
                  <a:pt x="109" y="201"/>
                  <a:pt x="109" y="201"/>
                </a:cubicBezTo>
                <a:cubicBezTo>
                  <a:pt x="109" y="201"/>
                  <a:pt x="106" y="191"/>
                  <a:pt x="107" y="190"/>
                </a:cubicBezTo>
                <a:cubicBezTo>
                  <a:pt x="108" y="189"/>
                  <a:pt x="117" y="181"/>
                  <a:pt x="122" y="171"/>
                </a:cubicBezTo>
                <a:cubicBezTo>
                  <a:pt x="122" y="122"/>
                  <a:pt x="122" y="122"/>
                  <a:pt x="122" y="122"/>
                </a:cubicBezTo>
                <a:cubicBezTo>
                  <a:pt x="118" y="117"/>
                  <a:pt x="114" y="113"/>
                  <a:pt x="114" y="110"/>
                </a:cubicBezTo>
                <a:cubicBezTo>
                  <a:pt x="114" y="107"/>
                  <a:pt x="117" y="97"/>
                  <a:pt x="117" y="97"/>
                </a:cubicBezTo>
                <a:cubicBezTo>
                  <a:pt x="117" y="97"/>
                  <a:pt x="119" y="98"/>
                  <a:pt x="122" y="100"/>
                </a:cubicBezTo>
                <a:cubicBezTo>
                  <a:pt x="122" y="30"/>
                  <a:pt x="122" y="30"/>
                  <a:pt x="122" y="30"/>
                </a:cubicBezTo>
                <a:cubicBezTo>
                  <a:pt x="117" y="21"/>
                  <a:pt x="112" y="11"/>
                  <a:pt x="112" y="11"/>
                </a:cubicBezTo>
                <a:cubicBezTo>
                  <a:pt x="112" y="11"/>
                  <a:pt x="117" y="16"/>
                  <a:pt x="122" y="23"/>
                </a:cubicBezTo>
                <a:lnTo>
                  <a:pt x="122" y="9"/>
                </a:lnTo>
                <a:close/>
                <a:moveTo>
                  <a:pt x="84" y="49"/>
                </a:moveTo>
                <a:cubicBezTo>
                  <a:pt x="78" y="43"/>
                  <a:pt x="73" y="38"/>
                  <a:pt x="72" y="37"/>
                </a:cubicBezTo>
                <a:cubicBezTo>
                  <a:pt x="69" y="35"/>
                  <a:pt x="42" y="20"/>
                  <a:pt x="28" y="18"/>
                </a:cubicBezTo>
                <a:cubicBezTo>
                  <a:pt x="15" y="16"/>
                  <a:pt x="13" y="17"/>
                  <a:pt x="13" y="17"/>
                </a:cubicBezTo>
                <a:cubicBezTo>
                  <a:pt x="13" y="17"/>
                  <a:pt x="19" y="32"/>
                  <a:pt x="23" y="35"/>
                </a:cubicBezTo>
                <a:cubicBezTo>
                  <a:pt x="26" y="39"/>
                  <a:pt x="36" y="43"/>
                  <a:pt x="31" y="46"/>
                </a:cubicBezTo>
                <a:cubicBezTo>
                  <a:pt x="25" y="49"/>
                  <a:pt x="3" y="39"/>
                  <a:pt x="3" y="39"/>
                </a:cubicBezTo>
                <a:cubicBezTo>
                  <a:pt x="3" y="39"/>
                  <a:pt x="0" y="47"/>
                  <a:pt x="0" y="56"/>
                </a:cubicBezTo>
                <a:cubicBezTo>
                  <a:pt x="0" y="61"/>
                  <a:pt x="0" y="61"/>
                  <a:pt x="0" y="61"/>
                </a:cubicBezTo>
                <a:cubicBezTo>
                  <a:pt x="0" y="69"/>
                  <a:pt x="3" y="78"/>
                  <a:pt x="11" y="85"/>
                </a:cubicBezTo>
                <a:cubicBezTo>
                  <a:pt x="31" y="102"/>
                  <a:pt x="45" y="107"/>
                  <a:pt x="61" y="105"/>
                </a:cubicBezTo>
                <a:cubicBezTo>
                  <a:pt x="68" y="105"/>
                  <a:pt x="76" y="102"/>
                  <a:pt x="84" y="100"/>
                </a:cubicBezTo>
                <a:cubicBezTo>
                  <a:pt x="84" y="89"/>
                  <a:pt x="84" y="89"/>
                  <a:pt x="84" y="89"/>
                </a:cubicBezTo>
                <a:cubicBezTo>
                  <a:pt x="80" y="89"/>
                  <a:pt x="76" y="88"/>
                  <a:pt x="73" y="87"/>
                </a:cubicBezTo>
                <a:cubicBezTo>
                  <a:pt x="57" y="83"/>
                  <a:pt x="42" y="73"/>
                  <a:pt x="42" y="73"/>
                </a:cubicBezTo>
                <a:cubicBezTo>
                  <a:pt x="42" y="73"/>
                  <a:pt x="62" y="80"/>
                  <a:pt x="83" y="83"/>
                </a:cubicBezTo>
                <a:cubicBezTo>
                  <a:pt x="83" y="83"/>
                  <a:pt x="84" y="83"/>
                  <a:pt x="84" y="83"/>
                </a:cubicBezTo>
                <a:cubicBezTo>
                  <a:pt x="84" y="49"/>
                  <a:pt x="84" y="49"/>
                  <a:pt x="84" y="49"/>
                </a:cubicBezTo>
                <a:close/>
                <a:moveTo>
                  <a:pt x="84" y="109"/>
                </a:moveTo>
                <a:cubicBezTo>
                  <a:pt x="72" y="110"/>
                  <a:pt x="58" y="112"/>
                  <a:pt x="51" y="116"/>
                </a:cubicBezTo>
                <a:cubicBezTo>
                  <a:pt x="39" y="123"/>
                  <a:pt x="39" y="135"/>
                  <a:pt x="37" y="141"/>
                </a:cubicBezTo>
                <a:cubicBezTo>
                  <a:pt x="36" y="147"/>
                  <a:pt x="29" y="149"/>
                  <a:pt x="29" y="149"/>
                </a:cubicBezTo>
                <a:cubicBezTo>
                  <a:pt x="29" y="149"/>
                  <a:pt x="37" y="154"/>
                  <a:pt x="43" y="149"/>
                </a:cubicBezTo>
                <a:cubicBezTo>
                  <a:pt x="49" y="144"/>
                  <a:pt x="52" y="134"/>
                  <a:pt x="58" y="135"/>
                </a:cubicBezTo>
                <a:cubicBezTo>
                  <a:pt x="65" y="136"/>
                  <a:pt x="52" y="152"/>
                  <a:pt x="50" y="155"/>
                </a:cubicBezTo>
                <a:cubicBezTo>
                  <a:pt x="50" y="158"/>
                  <a:pt x="47" y="178"/>
                  <a:pt x="50" y="186"/>
                </a:cubicBezTo>
                <a:cubicBezTo>
                  <a:pt x="53" y="193"/>
                  <a:pt x="55" y="195"/>
                  <a:pt x="55" y="195"/>
                </a:cubicBezTo>
                <a:cubicBezTo>
                  <a:pt x="55" y="195"/>
                  <a:pt x="51" y="206"/>
                  <a:pt x="58" y="211"/>
                </a:cubicBezTo>
                <a:cubicBezTo>
                  <a:pt x="65" y="216"/>
                  <a:pt x="73" y="215"/>
                  <a:pt x="73" y="215"/>
                </a:cubicBezTo>
                <a:cubicBezTo>
                  <a:pt x="73" y="215"/>
                  <a:pt x="75" y="218"/>
                  <a:pt x="78" y="217"/>
                </a:cubicBezTo>
                <a:cubicBezTo>
                  <a:pt x="81" y="216"/>
                  <a:pt x="86" y="212"/>
                  <a:pt x="82" y="208"/>
                </a:cubicBezTo>
                <a:cubicBezTo>
                  <a:pt x="78" y="204"/>
                  <a:pt x="76" y="205"/>
                  <a:pt x="75" y="207"/>
                </a:cubicBezTo>
                <a:cubicBezTo>
                  <a:pt x="73" y="209"/>
                  <a:pt x="73" y="213"/>
                  <a:pt x="73" y="213"/>
                </a:cubicBezTo>
                <a:cubicBezTo>
                  <a:pt x="73" y="213"/>
                  <a:pt x="62" y="213"/>
                  <a:pt x="59" y="209"/>
                </a:cubicBezTo>
                <a:cubicBezTo>
                  <a:pt x="57" y="204"/>
                  <a:pt x="55" y="198"/>
                  <a:pt x="57" y="194"/>
                </a:cubicBezTo>
                <a:cubicBezTo>
                  <a:pt x="59" y="191"/>
                  <a:pt x="64" y="186"/>
                  <a:pt x="68" y="188"/>
                </a:cubicBezTo>
                <a:cubicBezTo>
                  <a:pt x="73" y="188"/>
                  <a:pt x="79" y="187"/>
                  <a:pt x="84" y="182"/>
                </a:cubicBezTo>
                <a:cubicBezTo>
                  <a:pt x="84" y="139"/>
                  <a:pt x="84" y="139"/>
                  <a:pt x="84" y="139"/>
                </a:cubicBezTo>
                <a:cubicBezTo>
                  <a:pt x="83" y="141"/>
                  <a:pt x="82" y="143"/>
                  <a:pt x="81" y="145"/>
                </a:cubicBezTo>
                <a:cubicBezTo>
                  <a:pt x="71" y="162"/>
                  <a:pt x="65" y="172"/>
                  <a:pt x="65" y="172"/>
                </a:cubicBezTo>
                <a:cubicBezTo>
                  <a:pt x="65" y="172"/>
                  <a:pt x="70" y="153"/>
                  <a:pt x="76" y="143"/>
                </a:cubicBezTo>
                <a:cubicBezTo>
                  <a:pt x="79" y="140"/>
                  <a:pt x="81" y="136"/>
                  <a:pt x="84" y="132"/>
                </a:cubicBezTo>
                <a:lnTo>
                  <a:pt x="84" y="109"/>
                </a:lnTo>
                <a:close/>
              </a:path>
            </a:pathLst>
          </a:custGeom>
          <a:gradFill rotWithShape="1">
            <a:gsLst>
              <a:gs pos="0">
                <a:srgbClr val="FFFF99">
                  <a:alpha val="100000"/>
                </a:srgbClr>
              </a:gs>
              <a:gs pos="100000">
                <a:srgbClr val="FFFF00">
                  <a:alpha val="100000"/>
                </a:srgbClr>
              </a:gs>
            </a:gsLst>
            <a:lin ang="18900000" scaled="1"/>
            <a:tileRect/>
          </a:gradFill>
          <a:ln w="9525">
            <a:noFill/>
          </a:ln>
        </p:spPr>
        <p:txBody>
          <a:bodyPr/>
          <a:lstStyle/>
          <a:p>
            <a:endParaRPr lang="zh-CN" altLang="en-US"/>
          </a:p>
        </p:txBody>
      </p:sp>
      <p:sp>
        <p:nvSpPr>
          <p:cNvPr id="19" name="Freeform 1281"/>
          <p:cNvSpPr>
            <a:spLocks noEditPoints="1"/>
          </p:cNvSpPr>
          <p:nvPr/>
        </p:nvSpPr>
        <p:spPr>
          <a:xfrm>
            <a:off x="8072462" y="1357298"/>
            <a:ext cx="739750" cy="587388"/>
          </a:xfrm>
          <a:custGeom>
            <a:avLst/>
            <a:gdLst>
              <a:gd name="txL" fmla="*/ 0 w 247"/>
              <a:gd name="txT" fmla="*/ 0 h 218"/>
              <a:gd name="txR" fmla="*/ 247 w 247"/>
              <a:gd name="txB" fmla="*/ 218 h 218"/>
            </a:gdLst>
            <a:ahLst/>
            <a:cxnLst>
              <a:cxn ang="0">
                <a:pos x="768138" y="345026"/>
              </a:cxn>
              <a:cxn ang="0">
                <a:pos x="588282" y="438783"/>
              </a:cxn>
              <a:cxn ang="0">
                <a:pos x="588282" y="457535"/>
              </a:cxn>
              <a:cxn ang="0">
                <a:pos x="865561" y="603796"/>
              </a:cxn>
              <a:cxn ang="0">
                <a:pos x="884296" y="570043"/>
              </a:cxn>
              <a:cxn ang="0">
                <a:pos x="906778" y="525040"/>
              </a:cxn>
              <a:cxn ang="0">
                <a:pos x="689451" y="270020"/>
              </a:cxn>
              <a:cxn ang="0">
                <a:pos x="678210" y="150011"/>
              </a:cxn>
              <a:cxn ang="0">
                <a:pos x="607017" y="198765"/>
              </a:cxn>
              <a:cxn ang="0">
                <a:pos x="588282" y="225017"/>
              </a:cxn>
              <a:cxn ang="0">
                <a:pos x="577040" y="296272"/>
              </a:cxn>
              <a:cxn ang="0">
                <a:pos x="513341" y="266270"/>
              </a:cxn>
              <a:cxn ang="0">
                <a:pos x="588282" y="153762"/>
              </a:cxn>
              <a:cxn ang="0">
                <a:pos x="457136" y="33753"/>
              </a:cxn>
              <a:cxn ang="0">
                <a:pos x="490859" y="217516"/>
              </a:cxn>
              <a:cxn ang="0">
                <a:pos x="457136" y="375028"/>
              </a:cxn>
              <a:cxn ang="0">
                <a:pos x="588282" y="566293"/>
              </a:cxn>
              <a:cxn ang="0">
                <a:pos x="494606" y="356277"/>
              </a:cxn>
              <a:cxn ang="0">
                <a:pos x="588282" y="318774"/>
              </a:cxn>
              <a:cxn ang="0">
                <a:pos x="475871" y="491287"/>
              </a:cxn>
              <a:cxn ang="0">
                <a:pos x="457136" y="33753"/>
              </a:cxn>
              <a:cxn ang="0">
                <a:pos x="370955" y="180014"/>
              </a:cxn>
              <a:cxn ang="0">
                <a:pos x="314749" y="311274"/>
              </a:cxn>
              <a:cxn ang="0">
                <a:pos x="314749" y="375028"/>
              </a:cxn>
              <a:cxn ang="0">
                <a:pos x="314749" y="408781"/>
              </a:cxn>
              <a:cxn ang="0">
                <a:pos x="389690" y="423782"/>
              </a:cxn>
              <a:cxn ang="0">
                <a:pos x="318496" y="678801"/>
              </a:cxn>
              <a:cxn ang="0">
                <a:pos x="382196" y="675051"/>
              </a:cxn>
              <a:cxn ang="0">
                <a:pos x="400931" y="712554"/>
              </a:cxn>
              <a:cxn ang="0">
                <a:pos x="427160" y="412531"/>
              </a:cxn>
              <a:cxn ang="0">
                <a:pos x="457136" y="112509"/>
              </a:cxn>
              <a:cxn ang="0">
                <a:pos x="457136" y="33753"/>
              </a:cxn>
              <a:cxn ang="0">
                <a:pos x="104916" y="67505"/>
              </a:cxn>
              <a:cxn ang="0">
                <a:pos x="116158" y="172513"/>
              </a:cxn>
              <a:cxn ang="0">
                <a:pos x="0" y="228767"/>
              </a:cxn>
              <a:cxn ang="0">
                <a:pos x="314749" y="375028"/>
              </a:cxn>
              <a:cxn ang="0">
                <a:pos x="157375" y="273771"/>
              </a:cxn>
              <a:cxn ang="0">
                <a:pos x="314749" y="183764"/>
              </a:cxn>
              <a:cxn ang="0">
                <a:pos x="138640" y="528790"/>
              </a:cxn>
              <a:cxn ang="0">
                <a:pos x="217327" y="506288"/>
              </a:cxn>
              <a:cxn ang="0">
                <a:pos x="206086" y="731305"/>
              </a:cxn>
              <a:cxn ang="0">
                <a:pos x="292267" y="813812"/>
              </a:cxn>
              <a:cxn ang="0">
                <a:pos x="273532" y="798811"/>
              </a:cxn>
              <a:cxn ang="0">
                <a:pos x="254797" y="705053"/>
              </a:cxn>
              <a:cxn ang="0">
                <a:pos x="303508" y="543791"/>
              </a:cxn>
              <a:cxn ang="0">
                <a:pos x="314749" y="495038"/>
              </a:cxn>
            </a:cxnLst>
            <a:rect l="txL" t="txT" r="txR" b="txB"/>
            <a:pathLst>
              <a:path w="247" h="218">
                <a:moveTo>
                  <a:pt x="247" y="138"/>
                </a:moveTo>
                <a:cubicBezTo>
                  <a:pt x="247" y="138"/>
                  <a:pt x="240" y="134"/>
                  <a:pt x="240" y="129"/>
                </a:cubicBezTo>
                <a:cubicBezTo>
                  <a:pt x="239" y="123"/>
                  <a:pt x="228" y="99"/>
                  <a:pt x="205" y="92"/>
                </a:cubicBezTo>
                <a:cubicBezTo>
                  <a:pt x="182" y="84"/>
                  <a:pt x="167" y="85"/>
                  <a:pt x="162" y="86"/>
                </a:cubicBezTo>
                <a:cubicBezTo>
                  <a:pt x="161" y="86"/>
                  <a:pt x="159" y="86"/>
                  <a:pt x="157" y="85"/>
                </a:cubicBezTo>
                <a:cubicBezTo>
                  <a:pt x="157" y="117"/>
                  <a:pt x="157" y="117"/>
                  <a:pt x="157" y="117"/>
                </a:cubicBezTo>
                <a:cubicBezTo>
                  <a:pt x="161" y="119"/>
                  <a:pt x="163" y="121"/>
                  <a:pt x="166" y="122"/>
                </a:cubicBezTo>
                <a:cubicBezTo>
                  <a:pt x="182" y="130"/>
                  <a:pt x="186" y="130"/>
                  <a:pt x="186" y="130"/>
                </a:cubicBezTo>
                <a:cubicBezTo>
                  <a:pt x="186" y="130"/>
                  <a:pt x="166" y="130"/>
                  <a:pt x="157" y="122"/>
                </a:cubicBezTo>
                <a:cubicBezTo>
                  <a:pt x="157" y="151"/>
                  <a:pt x="157" y="151"/>
                  <a:pt x="157" y="151"/>
                </a:cubicBezTo>
                <a:cubicBezTo>
                  <a:pt x="171" y="159"/>
                  <a:pt x="184" y="167"/>
                  <a:pt x="198" y="165"/>
                </a:cubicBezTo>
                <a:cubicBezTo>
                  <a:pt x="211" y="164"/>
                  <a:pt x="231" y="161"/>
                  <a:pt x="231" y="161"/>
                </a:cubicBezTo>
                <a:cubicBezTo>
                  <a:pt x="231" y="161"/>
                  <a:pt x="218" y="157"/>
                  <a:pt x="219" y="152"/>
                </a:cubicBezTo>
                <a:cubicBezTo>
                  <a:pt x="219" y="147"/>
                  <a:pt x="224" y="147"/>
                  <a:pt x="227" y="149"/>
                </a:cubicBezTo>
                <a:cubicBezTo>
                  <a:pt x="230" y="151"/>
                  <a:pt x="236" y="152"/>
                  <a:pt x="236" y="152"/>
                </a:cubicBezTo>
                <a:cubicBezTo>
                  <a:pt x="236" y="152"/>
                  <a:pt x="225" y="147"/>
                  <a:pt x="225" y="143"/>
                </a:cubicBezTo>
                <a:cubicBezTo>
                  <a:pt x="224" y="140"/>
                  <a:pt x="225" y="136"/>
                  <a:pt x="229" y="137"/>
                </a:cubicBezTo>
                <a:cubicBezTo>
                  <a:pt x="234" y="138"/>
                  <a:pt x="238" y="140"/>
                  <a:pt x="242" y="140"/>
                </a:cubicBezTo>
                <a:cubicBezTo>
                  <a:pt x="245" y="140"/>
                  <a:pt x="247" y="138"/>
                  <a:pt x="247" y="138"/>
                </a:cubicBezTo>
                <a:close/>
                <a:moveTo>
                  <a:pt x="157" y="78"/>
                </a:moveTo>
                <a:cubicBezTo>
                  <a:pt x="166" y="75"/>
                  <a:pt x="182" y="74"/>
                  <a:pt x="184" y="72"/>
                </a:cubicBezTo>
                <a:cubicBezTo>
                  <a:pt x="187" y="70"/>
                  <a:pt x="192" y="55"/>
                  <a:pt x="196" y="55"/>
                </a:cubicBezTo>
                <a:cubicBezTo>
                  <a:pt x="201" y="55"/>
                  <a:pt x="206" y="57"/>
                  <a:pt x="206" y="57"/>
                </a:cubicBezTo>
                <a:cubicBezTo>
                  <a:pt x="206" y="57"/>
                  <a:pt x="198" y="44"/>
                  <a:pt x="181" y="40"/>
                </a:cubicBezTo>
                <a:cubicBezTo>
                  <a:pt x="174" y="38"/>
                  <a:pt x="165" y="39"/>
                  <a:pt x="157" y="41"/>
                </a:cubicBezTo>
                <a:cubicBezTo>
                  <a:pt x="157" y="54"/>
                  <a:pt x="157" y="54"/>
                  <a:pt x="157" y="54"/>
                </a:cubicBezTo>
                <a:cubicBezTo>
                  <a:pt x="159" y="53"/>
                  <a:pt x="161" y="53"/>
                  <a:pt x="162" y="53"/>
                </a:cubicBezTo>
                <a:cubicBezTo>
                  <a:pt x="174" y="52"/>
                  <a:pt x="188" y="52"/>
                  <a:pt x="188" y="52"/>
                </a:cubicBezTo>
                <a:cubicBezTo>
                  <a:pt x="188" y="52"/>
                  <a:pt x="170" y="55"/>
                  <a:pt x="164" y="57"/>
                </a:cubicBezTo>
                <a:cubicBezTo>
                  <a:pt x="162" y="58"/>
                  <a:pt x="160" y="58"/>
                  <a:pt x="157" y="60"/>
                </a:cubicBezTo>
                <a:lnTo>
                  <a:pt x="157" y="78"/>
                </a:lnTo>
                <a:close/>
                <a:moveTo>
                  <a:pt x="157" y="85"/>
                </a:moveTo>
                <a:cubicBezTo>
                  <a:pt x="154" y="84"/>
                  <a:pt x="151" y="82"/>
                  <a:pt x="154" y="79"/>
                </a:cubicBezTo>
                <a:cubicBezTo>
                  <a:pt x="155" y="79"/>
                  <a:pt x="156" y="78"/>
                  <a:pt x="157" y="78"/>
                </a:cubicBezTo>
                <a:cubicBezTo>
                  <a:pt x="157" y="60"/>
                  <a:pt x="157" y="60"/>
                  <a:pt x="157" y="60"/>
                </a:cubicBezTo>
                <a:cubicBezTo>
                  <a:pt x="149" y="64"/>
                  <a:pt x="137" y="71"/>
                  <a:pt x="137" y="71"/>
                </a:cubicBezTo>
                <a:cubicBezTo>
                  <a:pt x="135" y="70"/>
                  <a:pt x="135" y="70"/>
                  <a:pt x="135" y="70"/>
                </a:cubicBezTo>
                <a:cubicBezTo>
                  <a:pt x="135" y="70"/>
                  <a:pt x="147" y="58"/>
                  <a:pt x="157" y="54"/>
                </a:cubicBezTo>
                <a:cubicBezTo>
                  <a:pt x="157" y="41"/>
                  <a:pt x="157" y="41"/>
                  <a:pt x="157" y="41"/>
                </a:cubicBezTo>
                <a:cubicBezTo>
                  <a:pt x="148" y="43"/>
                  <a:pt x="141" y="47"/>
                  <a:pt x="141" y="47"/>
                </a:cubicBezTo>
                <a:cubicBezTo>
                  <a:pt x="141" y="47"/>
                  <a:pt x="136" y="20"/>
                  <a:pt x="124" y="10"/>
                </a:cubicBezTo>
                <a:cubicBezTo>
                  <a:pt x="123" y="10"/>
                  <a:pt x="123" y="9"/>
                  <a:pt x="122" y="9"/>
                </a:cubicBezTo>
                <a:cubicBezTo>
                  <a:pt x="122" y="23"/>
                  <a:pt x="122" y="23"/>
                  <a:pt x="122" y="23"/>
                </a:cubicBezTo>
                <a:cubicBezTo>
                  <a:pt x="124" y="26"/>
                  <a:pt x="127" y="29"/>
                  <a:pt x="128" y="33"/>
                </a:cubicBezTo>
                <a:cubicBezTo>
                  <a:pt x="135" y="45"/>
                  <a:pt x="131" y="58"/>
                  <a:pt x="131" y="58"/>
                </a:cubicBezTo>
                <a:cubicBezTo>
                  <a:pt x="131" y="58"/>
                  <a:pt x="129" y="50"/>
                  <a:pt x="127" y="43"/>
                </a:cubicBezTo>
                <a:cubicBezTo>
                  <a:pt x="127" y="41"/>
                  <a:pt x="125" y="36"/>
                  <a:pt x="122" y="30"/>
                </a:cubicBezTo>
                <a:cubicBezTo>
                  <a:pt x="122" y="100"/>
                  <a:pt x="122" y="100"/>
                  <a:pt x="122" y="100"/>
                </a:cubicBezTo>
                <a:cubicBezTo>
                  <a:pt x="125" y="102"/>
                  <a:pt x="129" y="105"/>
                  <a:pt x="130" y="108"/>
                </a:cubicBezTo>
                <a:cubicBezTo>
                  <a:pt x="131" y="114"/>
                  <a:pt x="142" y="142"/>
                  <a:pt x="156" y="150"/>
                </a:cubicBezTo>
                <a:cubicBezTo>
                  <a:pt x="157" y="151"/>
                  <a:pt x="157" y="151"/>
                  <a:pt x="157" y="151"/>
                </a:cubicBezTo>
                <a:cubicBezTo>
                  <a:pt x="157" y="122"/>
                  <a:pt x="157" y="122"/>
                  <a:pt x="157" y="122"/>
                </a:cubicBezTo>
                <a:cubicBezTo>
                  <a:pt x="157" y="121"/>
                  <a:pt x="157" y="121"/>
                  <a:pt x="157" y="121"/>
                </a:cubicBezTo>
                <a:cubicBezTo>
                  <a:pt x="149" y="112"/>
                  <a:pt x="136" y="102"/>
                  <a:pt x="132" y="95"/>
                </a:cubicBezTo>
                <a:cubicBezTo>
                  <a:pt x="128" y="89"/>
                  <a:pt x="130" y="86"/>
                  <a:pt x="130" y="86"/>
                </a:cubicBezTo>
                <a:cubicBezTo>
                  <a:pt x="130" y="86"/>
                  <a:pt x="144" y="106"/>
                  <a:pt x="157" y="117"/>
                </a:cubicBezTo>
                <a:cubicBezTo>
                  <a:pt x="157" y="85"/>
                  <a:pt x="157" y="85"/>
                  <a:pt x="157" y="85"/>
                </a:cubicBezTo>
                <a:close/>
                <a:moveTo>
                  <a:pt x="122" y="171"/>
                </a:moveTo>
                <a:cubicBezTo>
                  <a:pt x="122" y="122"/>
                  <a:pt x="122" y="122"/>
                  <a:pt x="122" y="122"/>
                </a:cubicBezTo>
                <a:cubicBezTo>
                  <a:pt x="124" y="125"/>
                  <a:pt x="126" y="128"/>
                  <a:pt x="127" y="131"/>
                </a:cubicBezTo>
                <a:cubicBezTo>
                  <a:pt x="133" y="140"/>
                  <a:pt x="130" y="152"/>
                  <a:pt x="125" y="164"/>
                </a:cubicBezTo>
                <a:cubicBezTo>
                  <a:pt x="125" y="167"/>
                  <a:pt x="123" y="169"/>
                  <a:pt x="122" y="171"/>
                </a:cubicBezTo>
                <a:close/>
                <a:moveTo>
                  <a:pt x="122" y="9"/>
                </a:moveTo>
                <a:cubicBezTo>
                  <a:pt x="111" y="0"/>
                  <a:pt x="102" y="1"/>
                  <a:pt x="102" y="1"/>
                </a:cubicBezTo>
                <a:cubicBezTo>
                  <a:pt x="102" y="1"/>
                  <a:pt x="109" y="7"/>
                  <a:pt x="103" y="13"/>
                </a:cubicBezTo>
                <a:cubicBezTo>
                  <a:pt x="97" y="18"/>
                  <a:pt x="97" y="41"/>
                  <a:pt x="99" y="48"/>
                </a:cubicBezTo>
                <a:cubicBezTo>
                  <a:pt x="100" y="54"/>
                  <a:pt x="107" y="63"/>
                  <a:pt x="102" y="63"/>
                </a:cubicBezTo>
                <a:cubicBezTo>
                  <a:pt x="99" y="63"/>
                  <a:pt x="91" y="56"/>
                  <a:pt x="84" y="49"/>
                </a:cubicBezTo>
                <a:cubicBezTo>
                  <a:pt x="84" y="83"/>
                  <a:pt x="84" y="83"/>
                  <a:pt x="84" y="83"/>
                </a:cubicBezTo>
                <a:cubicBezTo>
                  <a:pt x="104" y="85"/>
                  <a:pt x="112" y="84"/>
                  <a:pt x="112" y="84"/>
                </a:cubicBezTo>
                <a:cubicBezTo>
                  <a:pt x="112" y="84"/>
                  <a:pt x="98" y="89"/>
                  <a:pt x="84" y="89"/>
                </a:cubicBezTo>
                <a:cubicBezTo>
                  <a:pt x="84" y="100"/>
                  <a:pt x="84" y="100"/>
                  <a:pt x="84" y="100"/>
                </a:cubicBezTo>
                <a:cubicBezTo>
                  <a:pt x="95" y="97"/>
                  <a:pt x="104" y="94"/>
                  <a:pt x="104" y="94"/>
                </a:cubicBezTo>
                <a:cubicBezTo>
                  <a:pt x="104" y="94"/>
                  <a:pt x="111" y="104"/>
                  <a:pt x="101" y="107"/>
                </a:cubicBezTo>
                <a:cubicBezTo>
                  <a:pt x="97" y="108"/>
                  <a:pt x="91" y="108"/>
                  <a:pt x="84" y="109"/>
                </a:cubicBezTo>
                <a:cubicBezTo>
                  <a:pt x="84" y="132"/>
                  <a:pt x="84" y="132"/>
                  <a:pt x="84" y="132"/>
                </a:cubicBezTo>
                <a:cubicBezTo>
                  <a:pt x="90" y="125"/>
                  <a:pt x="96" y="118"/>
                  <a:pt x="96" y="118"/>
                </a:cubicBezTo>
                <a:cubicBezTo>
                  <a:pt x="104" y="113"/>
                  <a:pt x="104" y="113"/>
                  <a:pt x="104" y="113"/>
                </a:cubicBezTo>
                <a:cubicBezTo>
                  <a:pt x="104" y="113"/>
                  <a:pt x="94" y="125"/>
                  <a:pt x="84" y="139"/>
                </a:cubicBezTo>
                <a:cubicBezTo>
                  <a:pt x="84" y="182"/>
                  <a:pt x="84" y="182"/>
                  <a:pt x="84" y="182"/>
                </a:cubicBezTo>
                <a:cubicBezTo>
                  <a:pt x="84" y="182"/>
                  <a:pt x="85" y="182"/>
                  <a:pt x="85" y="181"/>
                </a:cubicBezTo>
                <a:cubicBezTo>
                  <a:pt x="91" y="176"/>
                  <a:pt x="99" y="164"/>
                  <a:pt x="99" y="163"/>
                </a:cubicBezTo>
                <a:cubicBezTo>
                  <a:pt x="99" y="162"/>
                  <a:pt x="102" y="156"/>
                  <a:pt x="102" y="156"/>
                </a:cubicBezTo>
                <a:cubicBezTo>
                  <a:pt x="102" y="156"/>
                  <a:pt x="102" y="175"/>
                  <a:pt x="102" y="180"/>
                </a:cubicBezTo>
                <a:cubicBezTo>
                  <a:pt x="101" y="185"/>
                  <a:pt x="103" y="191"/>
                  <a:pt x="105" y="195"/>
                </a:cubicBezTo>
                <a:cubicBezTo>
                  <a:pt x="108" y="199"/>
                  <a:pt x="109" y="201"/>
                  <a:pt x="109" y="201"/>
                </a:cubicBezTo>
                <a:cubicBezTo>
                  <a:pt x="109" y="201"/>
                  <a:pt x="106" y="191"/>
                  <a:pt x="107" y="190"/>
                </a:cubicBezTo>
                <a:cubicBezTo>
                  <a:pt x="108" y="189"/>
                  <a:pt x="117" y="181"/>
                  <a:pt x="122" y="171"/>
                </a:cubicBezTo>
                <a:cubicBezTo>
                  <a:pt x="122" y="122"/>
                  <a:pt x="122" y="122"/>
                  <a:pt x="122" y="122"/>
                </a:cubicBezTo>
                <a:cubicBezTo>
                  <a:pt x="118" y="117"/>
                  <a:pt x="114" y="113"/>
                  <a:pt x="114" y="110"/>
                </a:cubicBezTo>
                <a:cubicBezTo>
                  <a:pt x="114" y="107"/>
                  <a:pt x="117" y="97"/>
                  <a:pt x="117" y="97"/>
                </a:cubicBezTo>
                <a:cubicBezTo>
                  <a:pt x="117" y="97"/>
                  <a:pt x="119" y="98"/>
                  <a:pt x="122" y="100"/>
                </a:cubicBezTo>
                <a:cubicBezTo>
                  <a:pt x="122" y="30"/>
                  <a:pt x="122" y="30"/>
                  <a:pt x="122" y="30"/>
                </a:cubicBezTo>
                <a:cubicBezTo>
                  <a:pt x="117" y="21"/>
                  <a:pt x="112" y="11"/>
                  <a:pt x="112" y="11"/>
                </a:cubicBezTo>
                <a:cubicBezTo>
                  <a:pt x="112" y="11"/>
                  <a:pt x="117" y="16"/>
                  <a:pt x="122" y="23"/>
                </a:cubicBezTo>
                <a:lnTo>
                  <a:pt x="122" y="9"/>
                </a:lnTo>
                <a:close/>
                <a:moveTo>
                  <a:pt x="84" y="49"/>
                </a:moveTo>
                <a:cubicBezTo>
                  <a:pt x="78" y="43"/>
                  <a:pt x="73" y="38"/>
                  <a:pt x="72" y="37"/>
                </a:cubicBezTo>
                <a:cubicBezTo>
                  <a:pt x="69" y="35"/>
                  <a:pt x="42" y="20"/>
                  <a:pt x="28" y="18"/>
                </a:cubicBezTo>
                <a:cubicBezTo>
                  <a:pt x="15" y="16"/>
                  <a:pt x="13" y="17"/>
                  <a:pt x="13" y="17"/>
                </a:cubicBezTo>
                <a:cubicBezTo>
                  <a:pt x="13" y="17"/>
                  <a:pt x="19" y="32"/>
                  <a:pt x="23" y="35"/>
                </a:cubicBezTo>
                <a:cubicBezTo>
                  <a:pt x="26" y="39"/>
                  <a:pt x="36" y="43"/>
                  <a:pt x="31" y="46"/>
                </a:cubicBezTo>
                <a:cubicBezTo>
                  <a:pt x="25" y="49"/>
                  <a:pt x="3" y="39"/>
                  <a:pt x="3" y="39"/>
                </a:cubicBezTo>
                <a:cubicBezTo>
                  <a:pt x="3" y="39"/>
                  <a:pt x="0" y="47"/>
                  <a:pt x="0" y="56"/>
                </a:cubicBezTo>
                <a:cubicBezTo>
                  <a:pt x="0" y="61"/>
                  <a:pt x="0" y="61"/>
                  <a:pt x="0" y="61"/>
                </a:cubicBezTo>
                <a:cubicBezTo>
                  <a:pt x="0" y="69"/>
                  <a:pt x="3" y="78"/>
                  <a:pt x="11" y="85"/>
                </a:cubicBezTo>
                <a:cubicBezTo>
                  <a:pt x="31" y="102"/>
                  <a:pt x="45" y="107"/>
                  <a:pt x="61" y="105"/>
                </a:cubicBezTo>
                <a:cubicBezTo>
                  <a:pt x="68" y="105"/>
                  <a:pt x="76" y="102"/>
                  <a:pt x="84" y="100"/>
                </a:cubicBezTo>
                <a:cubicBezTo>
                  <a:pt x="84" y="89"/>
                  <a:pt x="84" y="89"/>
                  <a:pt x="84" y="89"/>
                </a:cubicBezTo>
                <a:cubicBezTo>
                  <a:pt x="80" y="89"/>
                  <a:pt x="76" y="88"/>
                  <a:pt x="73" y="87"/>
                </a:cubicBezTo>
                <a:cubicBezTo>
                  <a:pt x="57" y="83"/>
                  <a:pt x="42" y="73"/>
                  <a:pt x="42" y="73"/>
                </a:cubicBezTo>
                <a:cubicBezTo>
                  <a:pt x="42" y="73"/>
                  <a:pt x="62" y="80"/>
                  <a:pt x="83" y="83"/>
                </a:cubicBezTo>
                <a:cubicBezTo>
                  <a:pt x="83" y="83"/>
                  <a:pt x="84" y="83"/>
                  <a:pt x="84" y="83"/>
                </a:cubicBezTo>
                <a:cubicBezTo>
                  <a:pt x="84" y="49"/>
                  <a:pt x="84" y="49"/>
                  <a:pt x="84" y="49"/>
                </a:cubicBezTo>
                <a:close/>
                <a:moveTo>
                  <a:pt x="84" y="109"/>
                </a:moveTo>
                <a:cubicBezTo>
                  <a:pt x="72" y="110"/>
                  <a:pt x="58" y="112"/>
                  <a:pt x="51" y="116"/>
                </a:cubicBezTo>
                <a:cubicBezTo>
                  <a:pt x="39" y="123"/>
                  <a:pt x="39" y="135"/>
                  <a:pt x="37" y="141"/>
                </a:cubicBezTo>
                <a:cubicBezTo>
                  <a:pt x="36" y="147"/>
                  <a:pt x="29" y="149"/>
                  <a:pt x="29" y="149"/>
                </a:cubicBezTo>
                <a:cubicBezTo>
                  <a:pt x="29" y="149"/>
                  <a:pt x="37" y="154"/>
                  <a:pt x="43" y="149"/>
                </a:cubicBezTo>
                <a:cubicBezTo>
                  <a:pt x="49" y="144"/>
                  <a:pt x="52" y="134"/>
                  <a:pt x="58" y="135"/>
                </a:cubicBezTo>
                <a:cubicBezTo>
                  <a:pt x="65" y="136"/>
                  <a:pt x="52" y="152"/>
                  <a:pt x="50" y="155"/>
                </a:cubicBezTo>
                <a:cubicBezTo>
                  <a:pt x="50" y="158"/>
                  <a:pt x="47" y="178"/>
                  <a:pt x="50" y="186"/>
                </a:cubicBezTo>
                <a:cubicBezTo>
                  <a:pt x="53" y="193"/>
                  <a:pt x="55" y="195"/>
                  <a:pt x="55" y="195"/>
                </a:cubicBezTo>
                <a:cubicBezTo>
                  <a:pt x="55" y="195"/>
                  <a:pt x="51" y="206"/>
                  <a:pt x="58" y="211"/>
                </a:cubicBezTo>
                <a:cubicBezTo>
                  <a:pt x="65" y="216"/>
                  <a:pt x="73" y="215"/>
                  <a:pt x="73" y="215"/>
                </a:cubicBezTo>
                <a:cubicBezTo>
                  <a:pt x="73" y="215"/>
                  <a:pt x="75" y="218"/>
                  <a:pt x="78" y="217"/>
                </a:cubicBezTo>
                <a:cubicBezTo>
                  <a:pt x="81" y="216"/>
                  <a:pt x="86" y="212"/>
                  <a:pt x="82" y="208"/>
                </a:cubicBezTo>
                <a:cubicBezTo>
                  <a:pt x="78" y="204"/>
                  <a:pt x="76" y="205"/>
                  <a:pt x="75" y="207"/>
                </a:cubicBezTo>
                <a:cubicBezTo>
                  <a:pt x="73" y="209"/>
                  <a:pt x="73" y="213"/>
                  <a:pt x="73" y="213"/>
                </a:cubicBezTo>
                <a:cubicBezTo>
                  <a:pt x="73" y="213"/>
                  <a:pt x="62" y="213"/>
                  <a:pt x="59" y="209"/>
                </a:cubicBezTo>
                <a:cubicBezTo>
                  <a:pt x="57" y="204"/>
                  <a:pt x="55" y="198"/>
                  <a:pt x="57" y="194"/>
                </a:cubicBezTo>
                <a:cubicBezTo>
                  <a:pt x="59" y="191"/>
                  <a:pt x="64" y="186"/>
                  <a:pt x="68" y="188"/>
                </a:cubicBezTo>
                <a:cubicBezTo>
                  <a:pt x="73" y="188"/>
                  <a:pt x="79" y="187"/>
                  <a:pt x="84" y="182"/>
                </a:cubicBezTo>
                <a:cubicBezTo>
                  <a:pt x="84" y="139"/>
                  <a:pt x="84" y="139"/>
                  <a:pt x="84" y="139"/>
                </a:cubicBezTo>
                <a:cubicBezTo>
                  <a:pt x="83" y="141"/>
                  <a:pt x="82" y="143"/>
                  <a:pt x="81" y="145"/>
                </a:cubicBezTo>
                <a:cubicBezTo>
                  <a:pt x="71" y="162"/>
                  <a:pt x="65" y="172"/>
                  <a:pt x="65" y="172"/>
                </a:cubicBezTo>
                <a:cubicBezTo>
                  <a:pt x="65" y="172"/>
                  <a:pt x="70" y="153"/>
                  <a:pt x="76" y="143"/>
                </a:cubicBezTo>
                <a:cubicBezTo>
                  <a:pt x="79" y="140"/>
                  <a:pt x="81" y="136"/>
                  <a:pt x="84" y="132"/>
                </a:cubicBezTo>
                <a:lnTo>
                  <a:pt x="84" y="109"/>
                </a:lnTo>
                <a:close/>
              </a:path>
            </a:pathLst>
          </a:custGeom>
          <a:gradFill rotWithShape="1">
            <a:gsLst>
              <a:gs pos="0">
                <a:srgbClr val="FFFF99">
                  <a:alpha val="100000"/>
                </a:srgbClr>
              </a:gs>
              <a:gs pos="100000">
                <a:srgbClr val="FFFF00">
                  <a:alpha val="100000"/>
                </a:srgbClr>
              </a:gs>
            </a:gsLst>
            <a:lin ang="18900000" scaled="1"/>
            <a:tileRect/>
          </a:gradFill>
          <a:ln w="9525">
            <a:noFill/>
          </a:ln>
        </p:spPr>
        <p:txBody>
          <a:bodyPr/>
          <a:lstStyle/>
          <a:p>
            <a:endParaRPr lang="zh-CN" altLang="en-US"/>
          </a:p>
        </p:txBody>
      </p:sp>
      <p:sp>
        <p:nvSpPr>
          <p:cNvPr id="20" name="Freeform 1281"/>
          <p:cNvSpPr>
            <a:spLocks noEditPoints="1"/>
          </p:cNvSpPr>
          <p:nvPr/>
        </p:nvSpPr>
        <p:spPr>
          <a:xfrm>
            <a:off x="8358214" y="777841"/>
            <a:ext cx="742922" cy="579457"/>
          </a:xfrm>
          <a:custGeom>
            <a:avLst/>
            <a:gdLst>
              <a:gd name="txL" fmla="*/ 0 w 247"/>
              <a:gd name="txT" fmla="*/ 0 h 218"/>
              <a:gd name="txR" fmla="*/ 247 w 247"/>
              <a:gd name="txB" fmla="*/ 218 h 218"/>
            </a:gdLst>
            <a:ahLst/>
            <a:cxnLst>
              <a:cxn ang="0">
                <a:pos x="769455" y="345026"/>
              </a:cxn>
              <a:cxn ang="0">
                <a:pos x="589290" y="438783"/>
              </a:cxn>
              <a:cxn ang="0">
                <a:pos x="589290" y="457535"/>
              </a:cxn>
              <a:cxn ang="0">
                <a:pos x="867045" y="603796"/>
              </a:cxn>
              <a:cxn ang="0">
                <a:pos x="885812" y="570043"/>
              </a:cxn>
              <a:cxn ang="0">
                <a:pos x="908333" y="525040"/>
              </a:cxn>
              <a:cxn ang="0">
                <a:pos x="690633" y="270020"/>
              </a:cxn>
              <a:cxn ang="0">
                <a:pos x="679373" y="150011"/>
              </a:cxn>
              <a:cxn ang="0">
                <a:pos x="608057" y="198765"/>
              </a:cxn>
              <a:cxn ang="0">
                <a:pos x="589290" y="225017"/>
              </a:cxn>
              <a:cxn ang="0">
                <a:pos x="578030" y="296272"/>
              </a:cxn>
              <a:cxn ang="0">
                <a:pos x="514221" y="266270"/>
              </a:cxn>
              <a:cxn ang="0">
                <a:pos x="589290" y="153762"/>
              </a:cxn>
              <a:cxn ang="0">
                <a:pos x="457920" y="33753"/>
              </a:cxn>
              <a:cxn ang="0">
                <a:pos x="491701" y="217516"/>
              </a:cxn>
              <a:cxn ang="0">
                <a:pos x="457920" y="375028"/>
              </a:cxn>
              <a:cxn ang="0">
                <a:pos x="589290" y="566293"/>
              </a:cxn>
              <a:cxn ang="0">
                <a:pos x="495454" y="356277"/>
              </a:cxn>
              <a:cxn ang="0">
                <a:pos x="589290" y="318774"/>
              </a:cxn>
              <a:cxn ang="0">
                <a:pos x="476687" y="491287"/>
              </a:cxn>
              <a:cxn ang="0">
                <a:pos x="457920" y="33753"/>
              </a:cxn>
              <a:cxn ang="0">
                <a:pos x="371591" y="180014"/>
              </a:cxn>
              <a:cxn ang="0">
                <a:pos x="315289" y="311274"/>
              </a:cxn>
              <a:cxn ang="0">
                <a:pos x="315289" y="375028"/>
              </a:cxn>
              <a:cxn ang="0">
                <a:pos x="315289" y="408781"/>
              </a:cxn>
              <a:cxn ang="0">
                <a:pos x="390358" y="423782"/>
              </a:cxn>
              <a:cxn ang="0">
                <a:pos x="319043" y="678801"/>
              </a:cxn>
              <a:cxn ang="0">
                <a:pos x="382851" y="675051"/>
              </a:cxn>
              <a:cxn ang="0">
                <a:pos x="401618" y="712554"/>
              </a:cxn>
              <a:cxn ang="0">
                <a:pos x="427892" y="412531"/>
              </a:cxn>
              <a:cxn ang="0">
                <a:pos x="457920" y="112509"/>
              </a:cxn>
              <a:cxn ang="0">
                <a:pos x="457920" y="33753"/>
              </a:cxn>
              <a:cxn ang="0">
                <a:pos x="105096" y="67505"/>
              </a:cxn>
              <a:cxn ang="0">
                <a:pos x="116357" y="172513"/>
              </a:cxn>
              <a:cxn ang="0">
                <a:pos x="0" y="228767"/>
              </a:cxn>
              <a:cxn ang="0">
                <a:pos x="315289" y="375028"/>
              </a:cxn>
              <a:cxn ang="0">
                <a:pos x="157645" y="273771"/>
              </a:cxn>
              <a:cxn ang="0">
                <a:pos x="315289" y="183764"/>
              </a:cxn>
              <a:cxn ang="0">
                <a:pos x="138877" y="528790"/>
              </a:cxn>
              <a:cxn ang="0">
                <a:pos x="217700" y="506288"/>
              </a:cxn>
              <a:cxn ang="0">
                <a:pos x="206439" y="731305"/>
              </a:cxn>
              <a:cxn ang="0">
                <a:pos x="292768" y="813812"/>
              </a:cxn>
              <a:cxn ang="0">
                <a:pos x="274001" y="798811"/>
              </a:cxn>
              <a:cxn ang="0">
                <a:pos x="255234" y="705053"/>
              </a:cxn>
              <a:cxn ang="0">
                <a:pos x="304029" y="543791"/>
              </a:cxn>
              <a:cxn ang="0">
                <a:pos x="315289" y="495038"/>
              </a:cxn>
            </a:cxnLst>
            <a:rect l="txL" t="txT" r="txR" b="txB"/>
            <a:pathLst>
              <a:path w="247" h="218">
                <a:moveTo>
                  <a:pt x="247" y="138"/>
                </a:moveTo>
                <a:cubicBezTo>
                  <a:pt x="247" y="138"/>
                  <a:pt x="240" y="134"/>
                  <a:pt x="240" y="129"/>
                </a:cubicBezTo>
                <a:cubicBezTo>
                  <a:pt x="239" y="123"/>
                  <a:pt x="228" y="99"/>
                  <a:pt x="205" y="92"/>
                </a:cubicBezTo>
                <a:cubicBezTo>
                  <a:pt x="182" y="84"/>
                  <a:pt x="167" y="85"/>
                  <a:pt x="162" y="86"/>
                </a:cubicBezTo>
                <a:cubicBezTo>
                  <a:pt x="161" y="86"/>
                  <a:pt x="159" y="86"/>
                  <a:pt x="157" y="85"/>
                </a:cubicBezTo>
                <a:cubicBezTo>
                  <a:pt x="157" y="117"/>
                  <a:pt x="157" y="117"/>
                  <a:pt x="157" y="117"/>
                </a:cubicBezTo>
                <a:cubicBezTo>
                  <a:pt x="161" y="119"/>
                  <a:pt x="163" y="121"/>
                  <a:pt x="166" y="122"/>
                </a:cubicBezTo>
                <a:cubicBezTo>
                  <a:pt x="182" y="130"/>
                  <a:pt x="186" y="130"/>
                  <a:pt x="186" y="130"/>
                </a:cubicBezTo>
                <a:cubicBezTo>
                  <a:pt x="186" y="130"/>
                  <a:pt x="166" y="130"/>
                  <a:pt x="157" y="122"/>
                </a:cubicBezTo>
                <a:cubicBezTo>
                  <a:pt x="157" y="151"/>
                  <a:pt x="157" y="151"/>
                  <a:pt x="157" y="151"/>
                </a:cubicBezTo>
                <a:cubicBezTo>
                  <a:pt x="171" y="159"/>
                  <a:pt x="184" y="167"/>
                  <a:pt x="198" y="165"/>
                </a:cubicBezTo>
                <a:cubicBezTo>
                  <a:pt x="211" y="164"/>
                  <a:pt x="231" y="161"/>
                  <a:pt x="231" y="161"/>
                </a:cubicBezTo>
                <a:cubicBezTo>
                  <a:pt x="231" y="161"/>
                  <a:pt x="218" y="157"/>
                  <a:pt x="219" y="152"/>
                </a:cubicBezTo>
                <a:cubicBezTo>
                  <a:pt x="219" y="147"/>
                  <a:pt x="224" y="147"/>
                  <a:pt x="227" y="149"/>
                </a:cubicBezTo>
                <a:cubicBezTo>
                  <a:pt x="230" y="151"/>
                  <a:pt x="236" y="152"/>
                  <a:pt x="236" y="152"/>
                </a:cubicBezTo>
                <a:cubicBezTo>
                  <a:pt x="236" y="152"/>
                  <a:pt x="225" y="147"/>
                  <a:pt x="225" y="143"/>
                </a:cubicBezTo>
                <a:cubicBezTo>
                  <a:pt x="224" y="140"/>
                  <a:pt x="225" y="136"/>
                  <a:pt x="229" y="137"/>
                </a:cubicBezTo>
                <a:cubicBezTo>
                  <a:pt x="234" y="138"/>
                  <a:pt x="238" y="140"/>
                  <a:pt x="242" y="140"/>
                </a:cubicBezTo>
                <a:cubicBezTo>
                  <a:pt x="245" y="140"/>
                  <a:pt x="247" y="138"/>
                  <a:pt x="247" y="138"/>
                </a:cubicBezTo>
                <a:close/>
                <a:moveTo>
                  <a:pt x="157" y="78"/>
                </a:moveTo>
                <a:cubicBezTo>
                  <a:pt x="166" y="75"/>
                  <a:pt x="182" y="74"/>
                  <a:pt x="184" y="72"/>
                </a:cubicBezTo>
                <a:cubicBezTo>
                  <a:pt x="187" y="70"/>
                  <a:pt x="192" y="55"/>
                  <a:pt x="196" y="55"/>
                </a:cubicBezTo>
                <a:cubicBezTo>
                  <a:pt x="201" y="55"/>
                  <a:pt x="206" y="57"/>
                  <a:pt x="206" y="57"/>
                </a:cubicBezTo>
                <a:cubicBezTo>
                  <a:pt x="206" y="57"/>
                  <a:pt x="198" y="44"/>
                  <a:pt x="181" y="40"/>
                </a:cubicBezTo>
                <a:cubicBezTo>
                  <a:pt x="174" y="38"/>
                  <a:pt x="165" y="39"/>
                  <a:pt x="157" y="41"/>
                </a:cubicBezTo>
                <a:cubicBezTo>
                  <a:pt x="157" y="54"/>
                  <a:pt x="157" y="54"/>
                  <a:pt x="157" y="54"/>
                </a:cubicBezTo>
                <a:cubicBezTo>
                  <a:pt x="159" y="53"/>
                  <a:pt x="161" y="53"/>
                  <a:pt x="162" y="53"/>
                </a:cubicBezTo>
                <a:cubicBezTo>
                  <a:pt x="174" y="52"/>
                  <a:pt x="188" y="52"/>
                  <a:pt x="188" y="52"/>
                </a:cubicBezTo>
                <a:cubicBezTo>
                  <a:pt x="188" y="52"/>
                  <a:pt x="170" y="55"/>
                  <a:pt x="164" y="57"/>
                </a:cubicBezTo>
                <a:cubicBezTo>
                  <a:pt x="162" y="58"/>
                  <a:pt x="160" y="58"/>
                  <a:pt x="157" y="60"/>
                </a:cubicBezTo>
                <a:lnTo>
                  <a:pt x="157" y="78"/>
                </a:lnTo>
                <a:close/>
                <a:moveTo>
                  <a:pt x="157" y="85"/>
                </a:moveTo>
                <a:cubicBezTo>
                  <a:pt x="154" y="84"/>
                  <a:pt x="151" y="82"/>
                  <a:pt x="154" y="79"/>
                </a:cubicBezTo>
                <a:cubicBezTo>
                  <a:pt x="155" y="79"/>
                  <a:pt x="156" y="78"/>
                  <a:pt x="157" y="78"/>
                </a:cubicBezTo>
                <a:cubicBezTo>
                  <a:pt x="157" y="60"/>
                  <a:pt x="157" y="60"/>
                  <a:pt x="157" y="60"/>
                </a:cubicBezTo>
                <a:cubicBezTo>
                  <a:pt x="149" y="64"/>
                  <a:pt x="137" y="71"/>
                  <a:pt x="137" y="71"/>
                </a:cubicBezTo>
                <a:cubicBezTo>
                  <a:pt x="135" y="70"/>
                  <a:pt x="135" y="70"/>
                  <a:pt x="135" y="70"/>
                </a:cubicBezTo>
                <a:cubicBezTo>
                  <a:pt x="135" y="70"/>
                  <a:pt x="147" y="58"/>
                  <a:pt x="157" y="54"/>
                </a:cubicBezTo>
                <a:cubicBezTo>
                  <a:pt x="157" y="41"/>
                  <a:pt x="157" y="41"/>
                  <a:pt x="157" y="41"/>
                </a:cubicBezTo>
                <a:cubicBezTo>
                  <a:pt x="148" y="43"/>
                  <a:pt x="141" y="47"/>
                  <a:pt x="141" y="47"/>
                </a:cubicBezTo>
                <a:cubicBezTo>
                  <a:pt x="141" y="47"/>
                  <a:pt x="136" y="20"/>
                  <a:pt x="124" y="10"/>
                </a:cubicBezTo>
                <a:cubicBezTo>
                  <a:pt x="123" y="10"/>
                  <a:pt x="123" y="9"/>
                  <a:pt x="122" y="9"/>
                </a:cubicBezTo>
                <a:cubicBezTo>
                  <a:pt x="122" y="23"/>
                  <a:pt x="122" y="23"/>
                  <a:pt x="122" y="23"/>
                </a:cubicBezTo>
                <a:cubicBezTo>
                  <a:pt x="124" y="26"/>
                  <a:pt x="127" y="29"/>
                  <a:pt x="128" y="33"/>
                </a:cubicBezTo>
                <a:cubicBezTo>
                  <a:pt x="135" y="45"/>
                  <a:pt x="131" y="58"/>
                  <a:pt x="131" y="58"/>
                </a:cubicBezTo>
                <a:cubicBezTo>
                  <a:pt x="131" y="58"/>
                  <a:pt x="129" y="50"/>
                  <a:pt x="127" y="43"/>
                </a:cubicBezTo>
                <a:cubicBezTo>
                  <a:pt x="127" y="41"/>
                  <a:pt x="125" y="36"/>
                  <a:pt x="122" y="30"/>
                </a:cubicBezTo>
                <a:cubicBezTo>
                  <a:pt x="122" y="100"/>
                  <a:pt x="122" y="100"/>
                  <a:pt x="122" y="100"/>
                </a:cubicBezTo>
                <a:cubicBezTo>
                  <a:pt x="125" y="102"/>
                  <a:pt x="129" y="105"/>
                  <a:pt x="130" y="108"/>
                </a:cubicBezTo>
                <a:cubicBezTo>
                  <a:pt x="131" y="114"/>
                  <a:pt x="142" y="142"/>
                  <a:pt x="156" y="150"/>
                </a:cubicBezTo>
                <a:cubicBezTo>
                  <a:pt x="157" y="151"/>
                  <a:pt x="157" y="151"/>
                  <a:pt x="157" y="151"/>
                </a:cubicBezTo>
                <a:cubicBezTo>
                  <a:pt x="157" y="122"/>
                  <a:pt x="157" y="122"/>
                  <a:pt x="157" y="122"/>
                </a:cubicBezTo>
                <a:cubicBezTo>
                  <a:pt x="157" y="121"/>
                  <a:pt x="157" y="121"/>
                  <a:pt x="157" y="121"/>
                </a:cubicBezTo>
                <a:cubicBezTo>
                  <a:pt x="149" y="112"/>
                  <a:pt x="136" y="102"/>
                  <a:pt x="132" y="95"/>
                </a:cubicBezTo>
                <a:cubicBezTo>
                  <a:pt x="128" y="89"/>
                  <a:pt x="130" y="86"/>
                  <a:pt x="130" y="86"/>
                </a:cubicBezTo>
                <a:cubicBezTo>
                  <a:pt x="130" y="86"/>
                  <a:pt x="144" y="106"/>
                  <a:pt x="157" y="117"/>
                </a:cubicBezTo>
                <a:cubicBezTo>
                  <a:pt x="157" y="85"/>
                  <a:pt x="157" y="85"/>
                  <a:pt x="157" y="85"/>
                </a:cubicBezTo>
                <a:close/>
                <a:moveTo>
                  <a:pt x="122" y="171"/>
                </a:moveTo>
                <a:cubicBezTo>
                  <a:pt x="122" y="122"/>
                  <a:pt x="122" y="122"/>
                  <a:pt x="122" y="122"/>
                </a:cubicBezTo>
                <a:cubicBezTo>
                  <a:pt x="124" y="125"/>
                  <a:pt x="126" y="128"/>
                  <a:pt x="127" y="131"/>
                </a:cubicBezTo>
                <a:cubicBezTo>
                  <a:pt x="133" y="140"/>
                  <a:pt x="130" y="152"/>
                  <a:pt x="125" y="164"/>
                </a:cubicBezTo>
                <a:cubicBezTo>
                  <a:pt x="125" y="167"/>
                  <a:pt x="123" y="169"/>
                  <a:pt x="122" y="171"/>
                </a:cubicBezTo>
                <a:close/>
                <a:moveTo>
                  <a:pt x="122" y="9"/>
                </a:moveTo>
                <a:cubicBezTo>
                  <a:pt x="111" y="0"/>
                  <a:pt x="102" y="1"/>
                  <a:pt x="102" y="1"/>
                </a:cubicBezTo>
                <a:cubicBezTo>
                  <a:pt x="102" y="1"/>
                  <a:pt x="109" y="7"/>
                  <a:pt x="103" y="13"/>
                </a:cubicBezTo>
                <a:cubicBezTo>
                  <a:pt x="97" y="18"/>
                  <a:pt x="97" y="41"/>
                  <a:pt x="99" y="48"/>
                </a:cubicBezTo>
                <a:cubicBezTo>
                  <a:pt x="100" y="54"/>
                  <a:pt x="107" y="63"/>
                  <a:pt x="102" y="63"/>
                </a:cubicBezTo>
                <a:cubicBezTo>
                  <a:pt x="99" y="63"/>
                  <a:pt x="91" y="56"/>
                  <a:pt x="84" y="49"/>
                </a:cubicBezTo>
                <a:cubicBezTo>
                  <a:pt x="84" y="83"/>
                  <a:pt x="84" y="83"/>
                  <a:pt x="84" y="83"/>
                </a:cubicBezTo>
                <a:cubicBezTo>
                  <a:pt x="104" y="85"/>
                  <a:pt x="112" y="84"/>
                  <a:pt x="112" y="84"/>
                </a:cubicBezTo>
                <a:cubicBezTo>
                  <a:pt x="112" y="84"/>
                  <a:pt x="98" y="89"/>
                  <a:pt x="84" y="89"/>
                </a:cubicBezTo>
                <a:cubicBezTo>
                  <a:pt x="84" y="100"/>
                  <a:pt x="84" y="100"/>
                  <a:pt x="84" y="100"/>
                </a:cubicBezTo>
                <a:cubicBezTo>
                  <a:pt x="95" y="97"/>
                  <a:pt x="104" y="94"/>
                  <a:pt x="104" y="94"/>
                </a:cubicBezTo>
                <a:cubicBezTo>
                  <a:pt x="104" y="94"/>
                  <a:pt x="111" y="104"/>
                  <a:pt x="101" y="107"/>
                </a:cubicBezTo>
                <a:cubicBezTo>
                  <a:pt x="97" y="108"/>
                  <a:pt x="91" y="108"/>
                  <a:pt x="84" y="109"/>
                </a:cubicBezTo>
                <a:cubicBezTo>
                  <a:pt x="84" y="132"/>
                  <a:pt x="84" y="132"/>
                  <a:pt x="84" y="132"/>
                </a:cubicBezTo>
                <a:cubicBezTo>
                  <a:pt x="90" y="125"/>
                  <a:pt x="96" y="118"/>
                  <a:pt x="96" y="118"/>
                </a:cubicBezTo>
                <a:cubicBezTo>
                  <a:pt x="104" y="113"/>
                  <a:pt x="104" y="113"/>
                  <a:pt x="104" y="113"/>
                </a:cubicBezTo>
                <a:cubicBezTo>
                  <a:pt x="104" y="113"/>
                  <a:pt x="94" y="125"/>
                  <a:pt x="84" y="139"/>
                </a:cubicBezTo>
                <a:cubicBezTo>
                  <a:pt x="84" y="182"/>
                  <a:pt x="84" y="182"/>
                  <a:pt x="84" y="182"/>
                </a:cubicBezTo>
                <a:cubicBezTo>
                  <a:pt x="84" y="182"/>
                  <a:pt x="85" y="182"/>
                  <a:pt x="85" y="181"/>
                </a:cubicBezTo>
                <a:cubicBezTo>
                  <a:pt x="91" y="176"/>
                  <a:pt x="99" y="164"/>
                  <a:pt x="99" y="163"/>
                </a:cubicBezTo>
                <a:cubicBezTo>
                  <a:pt x="99" y="162"/>
                  <a:pt x="102" y="156"/>
                  <a:pt x="102" y="156"/>
                </a:cubicBezTo>
                <a:cubicBezTo>
                  <a:pt x="102" y="156"/>
                  <a:pt x="102" y="175"/>
                  <a:pt x="102" y="180"/>
                </a:cubicBezTo>
                <a:cubicBezTo>
                  <a:pt x="101" y="185"/>
                  <a:pt x="103" y="191"/>
                  <a:pt x="105" y="195"/>
                </a:cubicBezTo>
                <a:cubicBezTo>
                  <a:pt x="108" y="199"/>
                  <a:pt x="109" y="201"/>
                  <a:pt x="109" y="201"/>
                </a:cubicBezTo>
                <a:cubicBezTo>
                  <a:pt x="109" y="201"/>
                  <a:pt x="106" y="191"/>
                  <a:pt x="107" y="190"/>
                </a:cubicBezTo>
                <a:cubicBezTo>
                  <a:pt x="108" y="189"/>
                  <a:pt x="117" y="181"/>
                  <a:pt x="122" y="171"/>
                </a:cubicBezTo>
                <a:cubicBezTo>
                  <a:pt x="122" y="122"/>
                  <a:pt x="122" y="122"/>
                  <a:pt x="122" y="122"/>
                </a:cubicBezTo>
                <a:cubicBezTo>
                  <a:pt x="118" y="117"/>
                  <a:pt x="114" y="113"/>
                  <a:pt x="114" y="110"/>
                </a:cubicBezTo>
                <a:cubicBezTo>
                  <a:pt x="114" y="107"/>
                  <a:pt x="117" y="97"/>
                  <a:pt x="117" y="97"/>
                </a:cubicBezTo>
                <a:cubicBezTo>
                  <a:pt x="117" y="97"/>
                  <a:pt x="119" y="98"/>
                  <a:pt x="122" y="100"/>
                </a:cubicBezTo>
                <a:cubicBezTo>
                  <a:pt x="122" y="30"/>
                  <a:pt x="122" y="30"/>
                  <a:pt x="122" y="30"/>
                </a:cubicBezTo>
                <a:cubicBezTo>
                  <a:pt x="117" y="21"/>
                  <a:pt x="112" y="11"/>
                  <a:pt x="112" y="11"/>
                </a:cubicBezTo>
                <a:cubicBezTo>
                  <a:pt x="112" y="11"/>
                  <a:pt x="117" y="16"/>
                  <a:pt x="122" y="23"/>
                </a:cubicBezTo>
                <a:lnTo>
                  <a:pt x="122" y="9"/>
                </a:lnTo>
                <a:close/>
                <a:moveTo>
                  <a:pt x="84" y="49"/>
                </a:moveTo>
                <a:cubicBezTo>
                  <a:pt x="78" y="43"/>
                  <a:pt x="73" y="38"/>
                  <a:pt x="72" y="37"/>
                </a:cubicBezTo>
                <a:cubicBezTo>
                  <a:pt x="69" y="35"/>
                  <a:pt x="42" y="20"/>
                  <a:pt x="28" y="18"/>
                </a:cubicBezTo>
                <a:cubicBezTo>
                  <a:pt x="15" y="16"/>
                  <a:pt x="13" y="17"/>
                  <a:pt x="13" y="17"/>
                </a:cubicBezTo>
                <a:cubicBezTo>
                  <a:pt x="13" y="17"/>
                  <a:pt x="19" y="32"/>
                  <a:pt x="23" y="35"/>
                </a:cubicBezTo>
                <a:cubicBezTo>
                  <a:pt x="26" y="39"/>
                  <a:pt x="36" y="43"/>
                  <a:pt x="31" y="46"/>
                </a:cubicBezTo>
                <a:cubicBezTo>
                  <a:pt x="25" y="49"/>
                  <a:pt x="3" y="39"/>
                  <a:pt x="3" y="39"/>
                </a:cubicBezTo>
                <a:cubicBezTo>
                  <a:pt x="3" y="39"/>
                  <a:pt x="0" y="47"/>
                  <a:pt x="0" y="56"/>
                </a:cubicBezTo>
                <a:cubicBezTo>
                  <a:pt x="0" y="61"/>
                  <a:pt x="0" y="61"/>
                  <a:pt x="0" y="61"/>
                </a:cubicBezTo>
                <a:cubicBezTo>
                  <a:pt x="0" y="69"/>
                  <a:pt x="3" y="78"/>
                  <a:pt x="11" y="85"/>
                </a:cubicBezTo>
                <a:cubicBezTo>
                  <a:pt x="31" y="102"/>
                  <a:pt x="45" y="107"/>
                  <a:pt x="61" y="105"/>
                </a:cubicBezTo>
                <a:cubicBezTo>
                  <a:pt x="68" y="105"/>
                  <a:pt x="76" y="102"/>
                  <a:pt x="84" y="100"/>
                </a:cubicBezTo>
                <a:cubicBezTo>
                  <a:pt x="84" y="89"/>
                  <a:pt x="84" y="89"/>
                  <a:pt x="84" y="89"/>
                </a:cubicBezTo>
                <a:cubicBezTo>
                  <a:pt x="80" y="89"/>
                  <a:pt x="76" y="88"/>
                  <a:pt x="73" y="87"/>
                </a:cubicBezTo>
                <a:cubicBezTo>
                  <a:pt x="57" y="83"/>
                  <a:pt x="42" y="73"/>
                  <a:pt x="42" y="73"/>
                </a:cubicBezTo>
                <a:cubicBezTo>
                  <a:pt x="42" y="73"/>
                  <a:pt x="62" y="80"/>
                  <a:pt x="83" y="83"/>
                </a:cubicBezTo>
                <a:cubicBezTo>
                  <a:pt x="83" y="83"/>
                  <a:pt x="84" y="83"/>
                  <a:pt x="84" y="83"/>
                </a:cubicBezTo>
                <a:cubicBezTo>
                  <a:pt x="84" y="49"/>
                  <a:pt x="84" y="49"/>
                  <a:pt x="84" y="49"/>
                </a:cubicBezTo>
                <a:close/>
                <a:moveTo>
                  <a:pt x="84" y="109"/>
                </a:moveTo>
                <a:cubicBezTo>
                  <a:pt x="72" y="110"/>
                  <a:pt x="58" y="112"/>
                  <a:pt x="51" y="116"/>
                </a:cubicBezTo>
                <a:cubicBezTo>
                  <a:pt x="39" y="123"/>
                  <a:pt x="39" y="135"/>
                  <a:pt x="37" y="141"/>
                </a:cubicBezTo>
                <a:cubicBezTo>
                  <a:pt x="36" y="147"/>
                  <a:pt x="29" y="149"/>
                  <a:pt x="29" y="149"/>
                </a:cubicBezTo>
                <a:cubicBezTo>
                  <a:pt x="29" y="149"/>
                  <a:pt x="37" y="154"/>
                  <a:pt x="43" y="149"/>
                </a:cubicBezTo>
                <a:cubicBezTo>
                  <a:pt x="49" y="144"/>
                  <a:pt x="52" y="134"/>
                  <a:pt x="58" y="135"/>
                </a:cubicBezTo>
                <a:cubicBezTo>
                  <a:pt x="65" y="136"/>
                  <a:pt x="52" y="152"/>
                  <a:pt x="50" y="155"/>
                </a:cubicBezTo>
                <a:cubicBezTo>
                  <a:pt x="50" y="158"/>
                  <a:pt x="47" y="178"/>
                  <a:pt x="50" y="186"/>
                </a:cubicBezTo>
                <a:cubicBezTo>
                  <a:pt x="53" y="193"/>
                  <a:pt x="55" y="195"/>
                  <a:pt x="55" y="195"/>
                </a:cubicBezTo>
                <a:cubicBezTo>
                  <a:pt x="55" y="195"/>
                  <a:pt x="51" y="206"/>
                  <a:pt x="58" y="211"/>
                </a:cubicBezTo>
                <a:cubicBezTo>
                  <a:pt x="65" y="216"/>
                  <a:pt x="73" y="215"/>
                  <a:pt x="73" y="215"/>
                </a:cubicBezTo>
                <a:cubicBezTo>
                  <a:pt x="73" y="215"/>
                  <a:pt x="75" y="218"/>
                  <a:pt x="78" y="217"/>
                </a:cubicBezTo>
                <a:cubicBezTo>
                  <a:pt x="81" y="216"/>
                  <a:pt x="86" y="212"/>
                  <a:pt x="82" y="208"/>
                </a:cubicBezTo>
                <a:cubicBezTo>
                  <a:pt x="78" y="204"/>
                  <a:pt x="76" y="205"/>
                  <a:pt x="75" y="207"/>
                </a:cubicBezTo>
                <a:cubicBezTo>
                  <a:pt x="73" y="209"/>
                  <a:pt x="73" y="213"/>
                  <a:pt x="73" y="213"/>
                </a:cubicBezTo>
                <a:cubicBezTo>
                  <a:pt x="73" y="213"/>
                  <a:pt x="62" y="213"/>
                  <a:pt x="59" y="209"/>
                </a:cubicBezTo>
                <a:cubicBezTo>
                  <a:pt x="57" y="204"/>
                  <a:pt x="55" y="198"/>
                  <a:pt x="57" y="194"/>
                </a:cubicBezTo>
                <a:cubicBezTo>
                  <a:pt x="59" y="191"/>
                  <a:pt x="64" y="186"/>
                  <a:pt x="68" y="188"/>
                </a:cubicBezTo>
                <a:cubicBezTo>
                  <a:pt x="73" y="188"/>
                  <a:pt x="79" y="187"/>
                  <a:pt x="84" y="182"/>
                </a:cubicBezTo>
                <a:cubicBezTo>
                  <a:pt x="84" y="139"/>
                  <a:pt x="84" y="139"/>
                  <a:pt x="84" y="139"/>
                </a:cubicBezTo>
                <a:cubicBezTo>
                  <a:pt x="83" y="141"/>
                  <a:pt x="82" y="143"/>
                  <a:pt x="81" y="145"/>
                </a:cubicBezTo>
                <a:cubicBezTo>
                  <a:pt x="71" y="162"/>
                  <a:pt x="65" y="172"/>
                  <a:pt x="65" y="172"/>
                </a:cubicBezTo>
                <a:cubicBezTo>
                  <a:pt x="65" y="172"/>
                  <a:pt x="70" y="153"/>
                  <a:pt x="76" y="143"/>
                </a:cubicBezTo>
                <a:cubicBezTo>
                  <a:pt x="79" y="140"/>
                  <a:pt x="81" y="136"/>
                  <a:pt x="84" y="132"/>
                </a:cubicBezTo>
                <a:lnTo>
                  <a:pt x="84" y="109"/>
                </a:lnTo>
                <a:close/>
              </a:path>
            </a:pathLst>
          </a:custGeom>
          <a:gradFill rotWithShape="1">
            <a:gsLst>
              <a:gs pos="0">
                <a:srgbClr val="FFFF99">
                  <a:alpha val="100000"/>
                </a:srgbClr>
              </a:gs>
              <a:gs pos="100000">
                <a:srgbClr val="FFFF00">
                  <a:alpha val="100000"/>
                </a:srgbClr>
              </a:gs>
            </a:gsLst>
            <a:lin ang="18900000" scaled="1"/>
            <a:tileRect/>
          </a:gradFill>
          <a:ln w="9525">
            <a:noFill/>
          </a:ln>
        </p:spPr>
        <p:txBody>
          <a:bodyPr/>
          <a:lstStyle/>
          <a:p>
            <a:endParaRPr lang="zh-CN" altLang="en-US"/>
          </a:p>
        </p:txBody>
      </p:sp>
    </p:spTree>
  </p:cSld>
  <p:clrMapOvr>
    <a:masterClrMapping/>
  </p:clrMapOvr>
  <p:transition advClick="0" advTm="6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descr="培养计划案例-公卫2"/>
          <p:cNvPicPr>
            <a:picLocks noChangeAspect="1"/>
          </p:cNvPicPr>
          <p:nvPr/>
        </p:nvPicPr>
        <p:blipFill>
          <a:blip r:embed="rId2"/>
          <a:stretch>
            <a:fillRect/>
          </a:stretch>
        </p:blipFill>
        <p:spPr>
          <a:xfrm>
            <a:off x="0" y="696595"/>
            <a:ext cx="5791835" cy="3520440"/>
          </a:xfrm>
          <a:prstGeom prst="rect">
            <a:avLst/>
          </a:prstGeom>
        </p:spPr>
      </p:pic>
      <p:pic>
        <p:nvPicPr>
          <p:cNvPr id="4" name="图片 3" descr="培养计划案例-公卫3"/>
          <p:cNvPicPr>
            <a:picLocks noChangeAspect="1"/>
          </p:cNvPicPr>
          <p:nvPr/>
        </p:nvPicPr>
        <p:blipFill>
          <a:blip r:embed="rId3"/>
          <a:stretch>
            <a:fillRect/>
          </a:stretch>
        </p:blipFill>
        <p:spPr>
          <a:xfrm>
            <a:off x="3291205" y="3665220"/>
            <a:ext cx="5852795" cy="3192780"/>
          </a:xfrm>
          <a:prstGeom prst="rect">
            <a:avLst/>
          </a:prstGeom>
        </p:spPr>
      </p:pic>
    </p:spTree>
  </p:cSld>
  <p:clrMapOvr>
    <a:masterClrMapping/>
  </p:clrMapOvr>
  <p:transition>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6" name="图片 5" descr="培养计划案例-博士"/>
          <p:cNvPicPr>
            <a:picLocks noChangeAspect="1"/>
          </p:cNvPicPr>
          <p:nvPr/>
        </p:nvPicPr>
        <p:blipFill>
          <a:blip r:embed="rId2"/>
          <a:stretch>
            <a:fillRect/>
          </a:stretch>
        </p:blipFill>
        <p:spPr>
          <a:xfrm>
            <a:off x="1764665" y="648970"/>
            <a:ext cx="7264400" cy="6003290"/>
          </a:xfrm>
          <a:prstGeom prst="rect">
            <a:avLst/>
          </a:prstGeom>
        </p:spPr>
      </p:pic>
      <p:sp>
        <p:nvSpPr>
          <p:cNvPr id="2" name="文本框 1"/>
          <p:cNvSpPr txBox="1"/>
          <p:nvPr/>
        </p:nvSpPr>
        <p:spPr>
          <a:xfrm>
            <a:off x="83820" y="2398395"/>
            <a:ext cx="1783080" cy="645160"/>
          </a:xfrm>
          <a:prstGeom prst="rect">
            <a:avLst/>
          </a:prstGeom>
          <a:noFill/>
        </p:spPr>
        <p:txBody>
          <a:bodyPr wrap="none" rtlCol="0">
            <a:spAutoFit/>
          </a:bodyPr>
          <a:p>
            <a:r>
              <a:rPr lang="zh-CN" altLang="en-US"/>
              <a:t>小专业课就选</a:t>
            </a:r>
            <a:endParaRPr lang="zh-CN" altLang="en-US"/>
          </a:p>
          <a:p>
            <a:r>
              <a:rPr lang="zh-CN" altLang="en-US"/>
              <a:t>导师的研究方向</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graphicFrame>
        <p:nvGraphicFramePr>
          <p:cNvPr id="0" name="表格 -1"/>
          <p:cNvGraphicFramePr/>
          <p:nvPr/>
        </p:nvGraphicFramePr>
        <p:xfrm>
          <a:off x="3267075" y="160655"/>
          <a:ext cx="4852670" cy="6677025"/>
        </p:xfrm>
        <a:graphic>
          <a:graphicData uri="http://schemas.openxmlformats.org/drawingml/2006/table">
            <a:tbl>
              <a:tblPr firstRow="1" bandRow="1">
                <a:tableStyleId>{5940675A-B579-460E-94D1-54222C63F5DA}</a:tableStyleId>
              </a:tblPr>
              <a:tblGrid>
                <a:gridCol w="2966720"/>
                <a:gridCol w="1885950"/>
              </a:tblGrid>
              <a:tr h="406400">
                <a:tc gridSpan="2">
                  <a:txBody>
                    <a:bodyPr/>
                    <a:p>
                      <a:pPr algn="ctr">
                        <a:lnSpc>
                          <a:spcPct val="190000"/>
                        </a:lnSpc>
                        <a:buNone/>
                      </a:pPr>
                      <a:r>
                        <a:rPr lang="zh-CN" altLang="en-US" sz="1600" b="1">
                          <a:solidFill>
                            <a:schemeClr val="tx1"/>
                          </a:solidFill>
                          <a:latin typeface="微软雅黑" panose="020B0503020204020204" charset="-122"/>
                          <a:ea typeface="微软雅黑" panose="020B0503020204020204" charset="-122"/>
                          <a:cs typeface="宋体" panose="02010600030101010101" pitchFamily="2" charset="-122"/>
                        </a:rPr>
                        <a:t>医学院学术型研究生院公共课开设课程清单</a:t>
                      </a:r>
                      <a:endParaRPr lang="zh-CN" altLang="en-US" sz="1600" b="1">
                        <a:solidFill>
                          <a:schemeClr val="tx1"/>
                        </a:solidFill>
                        <a:latin typeface="微软雅黑" panose="020B0503020204020204" charset="-122"/>
                        <a:ea typeface="微软雅黑" panose="020B0503020204020204"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hMerge="1">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医学统计学</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刘星</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7980">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医药科研设计与论文撰写（博硕）</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郁多男</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分子医学及免疫学技术</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程宏</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7980">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医学分子生物学</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周晓霞</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现代免疫学进展</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钱莉</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自身免疫性疾病</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钱莉</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7980">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肿瘤病理学基础</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李国利</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内科学进展</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袁晓晨</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7980">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临床流行病学与循证医学</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孙峰</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临床药理学</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许正新</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组织病理技术</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姜英</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7980">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断层解剖学</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吴洪海</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组织细胞培养</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周晓霞</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动物实验技术（博硕）</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孔桂美</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7980">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药理实验方法学</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葛晓群</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医学影像诊断学进展</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杜芳</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7980">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外科学前沿与争论</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张培建</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r h="348615">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病理生理学（博士课程）</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c>
                  <a:txBody>
                    <a:bodyPr/>
                    <a:p>
                      <a:pPr algn="ctr">
                        <a:lnSpc>
                          <a:spcPct val="190000"/>
                        </a:lnSpc>
                        <a:buNone/>
                      </a:pPr>
                      <a:r>
                        <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张艳青</a:t>
                      </a:r>
                      <a:endParaRPr lang="zh-CN"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ctr" anchorCtr="0">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gradFill>
                      <a:gsLst>
                        <a:gs pos="0">
                          <a:schemeClr val="accent1">
                            <a:lumMod val="5000"/>
                            <a:lumOff val="95000"/>
                          </a:schemeClr>
                        </a:gs>
                        <a:gs pos="80000">
                          <a:schemeClr val="accent1">
                            <a:lumMod val="45000"/>
                            <a:lumOff val="55000"/>
                          </a:schemeClr>
                        </a:gs>
                        <a:gs pos="89000">
                          <a:schemeClr val="accent1">
                            <a:lumMod val="45000"/>
                            <a:lumOff val="55000"/>
                          </a:schemeClr>
                        </a:gs>
                        <a:gs pos="100000">
                          <a:schemeClr val="accent1">
                            <a:lumMod val="30000"/>
                            <a:lumOff val="70000"/>
                          </a:schemeClr>
                        </a:gs>
                      </a:gsLst>
                      <a:lin ang="5400000" scaled="0"/>
                    </a:gradFill>
                  </a:tcPr>
                </a:tc>
              </a:tr>
            </a:tbl>
          </a:graphicData>
        </a:graphic>
      </p:graphicFrame>
      <p:sp>
        <p:nvSpPr>
          <p:cNvPr id="2" name="文本框 1"/>
          <p:cNvSpPr txBox="1"/>
          <p:nvPr/>
        </p:nvSpPr>
        <p:spPr>
          <a:xfrm>
            <a:off x="448945" y="850265"/>
            <a:ext cx="2258695" cy="5908040"/>
          </a:xfrm>
          <a:prstGeom prst="rect">
            <a:avLst/>
          </a:prstGeom>
          <a:noFill/>
        </p:spPr>
        <p:txBody>
          <a:bodyPr wrap="square" rtlCol="0">
            <a:spAutoFit/>
          </a:bodyPr>
          <a:p>
            <a:r>
              <a:rPr lang="en-US" altLang="zh-CN">
                <a:solidFill>
                  <a:schemeClr val="tx1"/>
                </a:solidFill>
              </a:rPr>
              <a:t>         </a:t>
            </a:r>
            <a:r>
              <a:rPr lang="zh-CN" altLang="en-US">
                <a:solidFill>
                  <a:schemeClr val="tx1"/>
                </a:solidFill>
              </a:rPr>
              <a:t>【学术型】</a:t>
            </a:r>
            <a:endParaRPr lang="zh-CN" altLang="en-US">
              <a:solidFill>
                <a:schemeClr val="tx1"/>
              </a:solidFill>
            </a:endParaRPr>
          </a:p>
          <a:p>
            <a:endParaRPr lang="zh-CN" altLang="en-US">
              <a:solidFill>
                <a:schemeClr val="tx1"/>
              </a:solidFill>
            </a:endParaRPr>
          </a:p>
          <a:p>
            <a:r>
              <a:rPr lang="zh-CN" altLang="en-US">
                <a:solidFill>
                  <a:schemeClr val="tx1"/>
                </a:solidFill>
              </a:rPr>
              <a:t>院公共课分学期开设！</a:t>
            </a:r>
            <a:endParaRPr lang="zh-CN" altLang="en-US">
              <a:solidFill>
                <a:schemeClr val="tx1"/>
              </a:solidFill>
            </a:endParaRPr>
          </a:p>
          <a:p>
            <a:endParaRPr lang="zh-CN" altLang="en-US">
              <a:solidFill>
                <a:schemeClr val="tx1"/>
              </a:solidFill>
            </a:endParaRPr>
          </a:p>
          <a:p>
            <a:r>
              <a:rPr lang="zh-CN" altLang="en-US">
                <a:solidFill>
                  <a:schemeClr val="tx1"/>
                </a:solidFill>
              </a:rPr>
              <a:t>开课学期不按照系统走，院公共课以</a:t>
            </a:r>
            <a:r>
              <a:rPr lang="en-US" altLang="zh-CN">
                <a:solidFill>
                  <a:schemeClr val="tx1"/>
                </a:solidFill>
              </a:rPr>
              <a:t>excel</a:t>
            </a:r>
            <a:r>
              <a:rPr lang="zh-CN" altLang="en-US">
                <a:solidFill>
                  <a:schemeClr val="tx1"/>
                </a:solidFill>
              </a:rPr>
              <a:t>课表为准！</a:t>
            </a:r>
            <a:endParaRPr lang="zh-CN" altLang="en-US">
              <a:solidFill>
                <a:schemeClr val="tx1"/>
              </a:solidFill>
            </a:endParaRPr>
          </a:p>
          <a:p>
            <a:endParaRPr lang="zh-CN" altLang="en-US">
              <a:solidFill>
                <a:schemeClr val="tx1"/>
              </a:solidFill>
            </a:endParaRPr>
          </a:p>
          <a:p>
            <a:r>
              <a:rPr lang="zh-CN" altLang="en-US">
                <a:solidFill>
                  <a:schemeClr val="tx1"/>
                </a:solidFill>
              </a:rPr>
              <a:t>不在清单里的课程（自己小专业课程）每学期初跟任课导师</a:t>
            </a:r>
            <a:r>
              <a:rPr lang="en-US" altLang="zh-CN">
                <a:solidFill>
                  <a:schemeClr val="tx1"/>
                </a:solidFill>
              </a:rPr>
              <a:t>/</a:t>
            </a:r>
            <a:r>
              <a:rPr lang="zh-CN" altLang="en-US">
                <a:solidFill>
                  <a:schemeClr val="tx1"/>
                </a:solidFill>
              </a:rPr>
              <a:t>导师联系授课时间地点形式等！</a:t>
            </a:r>
            <a:endParaRPr lang="zh-CN" altLang="en-US">
              <a:solidFill>
                <a:schemeClr val="tx1"/>
              </a:solidFill>
            </a:endParaRPr>
          </a:p>
          <a:p>
            <a:endParaRPr lang="zh-CN" altLang="en-US">
              <a:solidFill>
                <a:schemeClr val="tx1"/>
              </a:solidFill>
            </a:endParaRPr>
          </a:p>
          <a:p>
            <a:r>
              <a:rPr lang="zh-CN" altLang="en-US">
                <a:solidFill>
                  <a:schemeClr val="tx1"/>
                </a:solidFill>
              </a:rPr>
              <a:t>课程编号</a:t>
            </a:r>
            <a:r>
              <a:rPr lang="en-US" altLang="zh-CN">
                <a:solidFill>
                  <a:schemeClr val="tx1"/>
                </a:solidFill>
              </a:rPr>
              <a:t>M999/D999</a:t>
            </a:r>
            <a:r>
              <a:rPr lang="zh-CN" altLang="en-US">
                <a:solidFill>
                  <a:schemeClr val="tx1"/>
                </a:solidFill>
              </a:rPr>
              <a:t>开头的是校公共课程，非学院安排，成绩也非学院录入</a:t>
            </a:r>
            <a:endParaRPr lang="zh-CN" altLang="en-US">
              <a:solidFill>
                <a:schemeClr val="tx1"/>
              </a:solidFill>
            </a:endParaRPr>
          </a:p>
          <a:p>
            <a:r>
              <a:rPr lang="zh-CN" altLang="en-US">
                <a:solidFill>
                  <a:schemeClr val="tx1"/>
                </a:solidFill>
              </a:rPr>
              <a:t>选课应在公共学院条目下选！</a:t>
            </a:r>
            <a:endParaRPr lang="zh-CN" altLang="en-US">
              <a:solidFill>
                <a:schemeClr val="tx1"/>
              </a:solidFill>
            </a:endParaRPr>
          </a:p>
          <a:p>
            <a:endParaRPr lang="zh-CN" altLang="en-US">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 name="文本框 2"/>
          <p:cNvSpPr txBox="1"/>
          <p:nvPr/>
        </p:nvSpPr>
        <p:spPr>
          <a:xfrm>
            <a:off x="4719955" y="1779905"/>
            <a:ext cx="4526280" cy="4523105"/>
          </a:xfrm>
          <a:prstGeom prst="rect">
            <a:avLst/>
          </a:prstGeom>
          <a:noFill/>
        </p:spPr>
        <p:txBody>
          <a:bodyPr wrap="none" rtlCol="0">
            <a:spAutoFit/>
          </a:bodyPr>
          <a:p>
            <a:pPr algn="l"/>
            <a:r>
              <a:rPr lang="zh-CN" altLang="en-US"/>
              <a:t>院公共课我会先在系统进行【排课】，</a:t>
            </a:r>
            <a:endParaRPr lang="zh-CN" altLang="en-US"/>
          </a:p>
          <a:p>
            <a:pPr algn="l"/>
            <a:r>
              <a:rPr lang="zh-CN" altLang="en-US"/>
              <a:t>然后大家进系统进行【选课】，</a:t>
            </a:r>
            <a:endParaRPr lang="zh-CN" altLang="en-US"/>
          </a:p>
          <a:p>
            <a:pPr algn="l"/>
            <a:r>
              <a:rPr lang="zh-CN" altLang="en-US"/>
              <a:t>自己独有的专业课，比如儿科学、</a:t>
            </a:r>
            <a:endParaRPr lang="zh-CN" altLang="en-US"/>
          </a:p>
          <a:p>
            <a:pPr algn="l"/>
            <a:r>
              <a:rPr lang="zh-CN" altLang="en-US"/>
              <a:t>精神病学进展等，不在系统中排课，</a:t>
            </a:r>
            <a:endParaRPr lang="zh-CN" altLang="en-US"/>
          </a:p>
          <a:p>
            <a:pPr algn="l"/>
            <a:r>
              <a:rPr lang="zh-CN" altLang="en-US"/>
              <a:t>直接找任课教师或者导师上课，</a:t>
            </a:r>
            <a:endParaRPr lang="zh-CN" altLang="en-US"/>
          </a:p>
          <a:p>
            <a:pPr algn="l"/>
            <a:r>
              <a:rPr lang="zh-CN" altLang="en-US"/>
              <a:t>学期末或者初将纸质材料提交至研办即可！</a:t>
            </a:r>
            <a:endParaRPr lang="zh-CN" altLang="en-US"/>
          </a:p>
          <a:p>
            <a:pPr algn="l"/>
            <a:endParaRPr lang="zh-CN" altLang="en-US"/>
          </a:p>
          <a:p>
            <a:pPr algn="l"/>
            <a:r>
              <a:rPr lang="zh-CN" altLang="en-US"/>
              <a:t>所有同学：</a:t>
            </a:r>
            <a:endParaRPr lang="zh-CN" altLang="en-US"/>
          </a:p>
          <a:p>
            <a:pPr algn="l"/>
            <a:r>
              <a:rPr lang="zh-CN" altLang="en-US"/>
              <a:t>学期末或者学期初，</a:t>
            </a:r>
            <a:endParaRPr lang="zh-CN" altLang="en-US"/>
          </a:p>
          <a:p>
            <a:pPr algn="l"/>
            <a:r>
              <a:rPr lang="zh-CN" altLang="en-US"/>
              <a:t>及时关注系统中的成绩，</a:t>
            </a:r>
            <a:endParaRPr lang="zh-CN" altLang="en-US"/>
          </a:p>
          <a:p>
            <a:pPr algn="l"/>
            <a:r>
              <a:rPr lang="zh-CN" altLang="en-US"/>
              <a:t>本学期修了的课程但是系统中</a:t>
            </a:r>
            <a:endParaRPr lang="zh-CN" altLang="en-US"/>
          </a:p>
          <a:p>
            <a:pPr algn="l"/>
            <a:r>
              <a:rPr lang="zh-CN" altLang="en-US"/>
              <a:t>查询不到分数的话，要及时提醒</a:t>
            </a:r>
            <a:endParaRPr lang="zh-CN" altLang="en-US"/>
          </a:p>
          <a:p>
            <a:pPr algn="l"/>
            <a:r>
              <a:rPr lang="zh-CN" altLang="en-US"/>
              <a:t>授课老师将纸质材料送研办，封面如左图</a:t>
            </a:r>
            <a:r>
              <a:rPr lang="en-US" altLang="zh-CN"/>
              <a:t>~</a:t>
            </a:r>
            <a:endParaRPr lang="zh-CN" altLang="en-US"/>
          </a:p>
          <a:p>
            <a:pPr algn="l"/>
            <a:r>
              <a:rPr lang="zh-CN" altLang="en-US"/>
              <a:t>群文件可下载~</a:t>
            </a:r>
            <a:endParaRPr lang="zh-CN" altLang="en-US"/>
          </a:p>
          <a:p>
            <a:pPr algn="l"/>
            <a:endParaRPr lang="zh-CN" altLang="en-US"/>
          </a:p>
          <a:p>
            <a:pPr algn="l"/>
            <a:r>
              <a:rPr lang="zh-CN" altLang="en-US"/>
              <a:t>●所有理论课程，博</a:t>
            </a:r>
            <a:r>
              <a:rPr lang="en-US" altLang="zh-CN"/>
              <a:t>/</a:t>
            </a:r>
            <a:r>
              <a:rPr lang="zh-CN" altLang="en-US"/>
              <a:t>研一一年全部修完！</a:t>
            </a:r>
            <a:endParaRPr lang="zh-CN" altLang="en-US"/>
          </a:p>
        </p:txBody>
      </p:sp>
      <p:pic>
        <p:nvPicPr>
          <p:cNvPr id="4" name="图片 3" descr="RP2XI~RVD(VBF1D(OIFFM1V"/>
          <p:cNvPicPr>
            <a:picLocks noChangeAspect="1"/>
          </p:cNvPicPr>
          <p:nvPr/>
        </p:nvPicPr>
        <p:blipFill>
          <a:blip r:embed="rId2"/>
          <a:stretch>
            <a:fillRect/>
          </a:stretch>
        </p:blipFill>
        <p:spPr>
          <a:xfrm>
            <a:off x="0" y="659765"/>
            <a:ext cx="4575810" cy="607758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选课流程--学生界面"/>
          <p:cNvPicPr>
            <a:picLocks noChangeAspect="1"/>
          </p:cNvPicPr>
          <p:nvPr/>
        </p:nvPicPr>
        <p:blipFill>
          <a:blip r:embed="rId2"/>
          <a:stretch>
            <a:fillRect/>
          </a:stretch>
        </p:blipFill>
        <p:spPr>
          <a:xfrm>
            <a:off x="2269490" y="8255"/>
            <a:ext cx="6589395" cy="6849745"/>
          </a:xfrm>
          <a:prstGeom prst="rect">
            <a:avLst/>
          </a:prstGeom>
        </p:spPr>
      </p:pic>
      <p:sp>
        <p:nvSpPr>
          <p:cNvPr id="3" name="文本框 2"/>
          <p:cNvSpPr txBox="1"/>
          <p:nvPr/>
        </p:nvSpPr>
        <p:spPr>
          <a:xfrm>
            <a:off x="92710" y="2267585"/>
            <a:ext cx="2176145" cy="2306955"/>
          </a:xfrm>
          <a:prstGeom prst="rect">
            <a:avLst/>
          </a:prstGeom>
          <a:noFill/>
        </p:spPr>
        <p:txBody>
          <a:bodyPr wrap="square" rtlCol="0">
            <a:spAutoFit/>
          </a:bodyPr>
          <a:p>
            <a:r>
              <a:rPr lang="zh-CN" altLang="en-US"/>
              <a:t>一定按照培养计划上的</a:t>
            </a:r>
            <a:r>
              <a:rPr lang="zh-CN" altLang="en-US">
                <a:solidFill>
                  <a:srgbClr val="FF0000"/>
                </a:solidFill>
              </a:rPr>
              <a:t>课程</a:t>
            </a:r>
            <a:r>
              <a:rPr lang="zh-CN" altLang="en-US">
                <a:solidFill>
                  <a:srgbClr val="FF0000"/>
                </a:solidFill>
                <a:effectLst/>
              </a:rPr>
              <a:t>编号</a:t>
            </a:r>
            <a:r>
              <a:rPr lang="zh-CN" altLang="en-US"/>
              <a:t>，不可以选错！</a:t>
            </a:r>
            <a:endParaRPr lang="zh-CN" altLang="en-US"/>
          </a:p>
          <a:p>
            <a:endParaRPr lang="zh-CN" altLang="en-US"/>
          </a:p>
          <a:p>
            <a:r>
              <a:rPr lang="zh-CN" altLang="en-US"/>
              <a:t>药学、中药学系部统一组织选课、排课！</a:t>
            </a:r>
            <a:endParaRPr lang="zh-CN" altLang="en-US"/>
          </a:p>
          <a:p>
            <a:endParaRPr lang="zh-CN" altLang="en-US"/>
          </a:p>
        </p:txBody>
      </p:sp>
      <p:sp>
        <p:nvSpPr>
          <p:cNvPr id="4" name="文本框 3"/>
          <p:cNvSpPr txBox="1"/>
          <p:nvPr/>
        </p:nvSpPr>
        <p:spPr>
          <a:xfrm>
            <a:off x="0" y="4617085"/>
            <a:ext cx="2309495" cy="1476375"/>
          </a:xfrm>
          <a:prstGeom prst="rect">
            <a:avLst/>
          </a:prstGeom>
          <a:noFill/>
        </p:spPr>
        <p:txBody>
          <a:bodyPr wrap="square" rtlCol="0">
            <a:spAutoFit/>
          </a:bodyPr>
          <a:p>
            <a:r>
              <a:rPr lang="zh-CN" altLang="en-US">
                <a:solidFill>
                  <a:srgbClr val="FF0000"/>
                </a:solidFill>
              </a:rPr>
              <a:t>导师账号</a:t>
            </a:r>
            <a:r>
              <a:rPr lang="zh-CN" altLang="en-US"/>
              <a:t>：群文件名册里</a:t>
            </a:r>
            <a:r>
              <a:rPr lang="en-US" altLang="zh-CN"/>
              <a:t>“</a:t>
            </a:r>
            <a:r>
              <a:rPr lang="zh-CN" altLang="en-US"/>
              <a:t>导师编号</a:t>
            </a:r>
            <a:r>
              <a:rPr lang="en-US" altLang="zh-CN"/>
              <a:t>”</a:t>
            </a:r>
            <a:endParaRPr lang="zh-CN" altLang="en-US"/>
          </a:p>
          <a:p>
            <a:endParaRPr lang="zh-CN" altLang="en-US"/>
          </a:p>
          <a:p>
            <a:r>
              <a:rPr lang="zh-CN" altLang="en-US">
                <a:solidFill>
                  <a:srgbClr val="FF0000"/>
                </a:solidFill>
              </a:rPr>
              <a:t>导师密码</a:t>
            </a:r>
            <a:r>
              <a:rPr lang="zh-CN" altLang="en-US"/>
              <a:t>：初始密码同账号！</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培养计划"/>
          <p:cNvPicPr>
            <a:picLocks noChangeAspect="1"/>
          </p:cNvPicPr>
          <p:nvPr/>
        </p:nvPicPr>
        <p:blipFill>
          <a:blip r:embed="rId2"/>
          <a:stretch>
            <a:fillRect/>
          </a:stretch>
        </p:blipFill>
        <p:spPr>
          <a:xfrm>
            <a:off x="0" y="664845"/>
            <a:ext cx="9144000" cy="4963160"/>
          </a:xfrm>
          <a:prstGeom prst="rect">
            <a:avLst/>
          </a:prstGeom>
        </p:spPr>
      </p:pic>
      <p:sp>
        <p:nvSpPr>
          <p:cNvPr id="3" name="文本框 2"/>
          <p:cNvSpPr txBox="1"/>
          <p:nvPr/>
        </p:nvSpPr>
        <p:spPr>
          <a:xfrm>
            <a:off x="1765935" y="5396230"/>
            <a:ext cx="5930900" cy="922020"/>
          </a:xfrm>
          <a:prstGeom prst="rect">
            <a:avLst/>
          </a:prstGeom>
          <a:noFill/>
        </p:spPr>
        <p:txBody>
          <a:bodyPr wrap="none" rtlCol="0">
            <a:spAutoFit/>
          </a:bodyPr>
          <a:p>
            <a:r>
              <a:rPr lang="zh-CN" altLang="en-US" b="1">
                <a:solidFill>
                  <a:srgbClr val="FF0000"/>
                </a:solidFill>
              </a:rPr>
              <a:t>备注：</a:t>
            </a:r>
            <a:endParaRPr lang="zh-CN" altLang="en-US" b="1">
              <a:solidFill>
                <a:srgbClr val="FF0000"/>
              </a:solidFill>
            </a:endParaRPr>
          </a:p>
          <a:p>
            <a:r>
              <a:rPr lang="zh-CN" altLang="en-US" b="1">
                <a:solidFill>
                  <a:srgbClr val="FF0000"/>
                </a:solidFill>
              </a:rPr>
              <a:t>【学术型】最低学分要求</a:t>
            </a:r>
            <a:r>
              <a:rPr lang="en-US" altLang="zh-CN" b="1">
                <a:solidFill>
                  <a:srgbClr val="FF0000"/>
                </a:solidFill>
              </a:rPr>
              <a:t>26</a:t>
            </a:r>
            <a:r>
              <a:rPr lang="zh-CN" altLang="en-US" b="1">
                <a:solidFill>
                  <a:srgbClr val="FF0000"/>
                </a:solidFill>
              </a:rPr>
              <a:t>即可，多选不修，影响毕业！</a:t>
            </a:r>
            <a:endParaRPr lang="zh-CN" altLang="en-US" b="1">
              <a:solidFill>
                <a:srgbClr val="FF0000"/>
              </a:solidFill>
            </a:endParaRPr>
          </a:p>
          <a:p>
            <a:r>
              <a:rPr lang="zh-CN" altLang="en-US" b="1">
                <a:solidFill>
                  <a:srgbClr val="FF0000"/>
                </a:solidFill>
              </a:rPr>
              <a:t>研究生阶段以科研为主！</a:t>
            </a:r>
            <a:endParaRPr lang="zh-CN" altLang="en-US" b="1">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5" name="图片 4" descr="培养计划案例-基础"/>
          <p:cNvPicPr>
            <a:picLocks noChangeAspect="1"/>
          </p:cNvPicPr>
          <p:nvPr/>
        </p:nvPicPr>
        <p:blipFill>
          <a:blip r:embed="rId2"/>
          <a:stretch>
            <a:fillRect/>
          </a:stretch>
        </p:blipFill>
        <p:spPr>
          <a:xfrm>
            <a:off x="0" y="675005"/>
            <a:ext cx="9144000" cy="3705860"/>
          </a:xfrm>
          <a:prstGeom prst="rect">
            <a:avLst/>
          </a:prstGeom>
        </p:spPr>
      </p:pic>
      <p:sp>
        <p:nvSpPr>
          <p:cNvPr id="2" name="文本框 1"/>
          <p:cNvSpPr txBox="1"/>
          <p:nvPr/>
        </p:nvSpPr>
        <p:spPr>
          <a:xfrm>
            <a:off x="2950210" y="4381500"/>
            <a:ext cx="2941320" cy="368300"/>
          </a:xfrm>
          <a:prstGeom prst="rect">
            <a:avLst/>
          </a:prstGeom>
          <a:noFill/>
        </p:spPr>
        <p:txBody>
          <a:bodyPr wrap="none" rtlCol="0">
            <a:spAutoFit/>
          </a:bodyPr>
          <a:p>
            <a:r>
              <a:rPr lang="zh-CN" altLang="en-US" b="1">
                <a:solidFill>
                  <a:schemeClr val="tx1"/>
                </a:solidFill>
              </a:rPr>
              <a:t>基础专业学生培养计划案例</a:t>
            </a:r>
            <a:endParaRPr lang="zh-CN" altLang="en-US" b="1">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p:cNvPicPr>
            <a:picLocks noChangeAspect="1"/>
          </p:cNvPicPr>
          <p:nvPr/>
        </p:nvPicPr>
        <p:blipFill>
          <a:blip r:embed="rId2"/>
          <a:stretch>
            <a:fillRect/>
          </a:stretch>
        </p:blipFill>
        <p:spPr>
          <a:xfrm>
            <a:off x="0" y="647065"/>
            <a:ext cx="9144635" cy="419608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descr="网上选课"/>
          <p:cNvPicPr>
            <a:picLocks noChangeAspect="1"/>
          </p:cNvPicPr>
          <p:nvPr/>
        </p:nvPicPr>
        <p:blipFill>
          <a:blip r:embed="rId2"/>
          <a:stretch>
            <a:fillRect/>
          </a:stretch>
        </p:blipFill>
        <p:spPr>
          <a:xfrm>
            <a:off x="0" y="673735"/>
            <a:ext cx="9143365" cy="5022215"/>
          </a:xfrm>
          <a:prstGeom prst="rect">
            <a:avLst/>
          </a:prstGeom>
        </p:spPr>
      </p:pic>
      <p:sp>
        <p:nvSpPr>
          <p:cNvPr id="2" name="文本框 1"/>
          <p:cNvSpPr txBox="1"/>
          <p:nvPr/>
        </p:nvSpPr>
        <p:spPr>
          <a:xfrm>
            <a:off x="1903730" y="6029960"/>
            <a:ext cx="3171190" cy="645160"/>
          </a:xfrm>
          <a:prstGeom prst="rect">
            <a:avLst/>
          </a:prstGeom>
          <a:noFill/>
        </p:spPr>
        <p:txBody>
          <a:bodyPr wrap="none" rtlCol="0">
            <a:spAutoFit/>
          </a:bodyPr>
          <a:p>
            <a:r>
              <a:rPr lang="zh-CN" altLang="en-US" b="1">
                <a:solidFill>
                  <a:srgbClr val="FF0000"/>
                </a:solidFill>
              </a:rPr>
              <a:t>课程编号与培养方案一致</a:t>
            </a:r>
            <a:endParaRPr lang="zh-CN" altLang="en-US" b="1">
              <a:solidFill>
                <a:srgbClr val="FF0000"/>
              </a:solidFill>
            </a:endParaRPr>
          </a:p>
          <a:p>
            <a:r>
              <a:rPr lang="zh-CN" altLang="en-US" b="1">
                <a:solidFill>
                  <a:srgbClr val="FF0000"/>
                </a:solidFill>
              </a:rPr>
              <a:t>校公共课，在公共学院下选择</a:t>
            </a:r>
            <a:endParaRPr lang="zh-CN" altLang="en-US" b="1">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选课结果查询"/>
          <p:cNvPicPr>
            <a:picLocks noChangeAspect="1"/>
          </p:cNvPicPr>
          <p:nvPr/>
        </p:nvPicPr>
        <p:blipFill>
          <a:blip r:embed="rId2"/>
          <a:stretch>
            <a:fillRect/>
          </a:stretch>
        </p:blipFill>
        <p:spPr>
          <a:xfrm>
            <a:off x="0" y="657860"/>
            <a:ext cx="9071610" cy="5158740"/>
          </a:xfrm>
          <a:prstGeom prst="rect">
            <a:avLst/>
          </a:prstGeom>
        </p:spPr>
      </p:pic>
      <p:sp>
        <p:nvSpPr>
          <p:cNvPr id="3" name="文本框 2"/>
          <p:cNvSpPr txBox="1"/>
          <p:nvPr/>
        </p:nvSpPr>
        <p:spPr>
          <a:xfrm>
            <a:off x="1831975" y="4248150"/>
            <a:ext cx="5878830" cy="645160"/>
          </a:xfrm>
          <a:prstGeom prst="rect">
            <a:avLst/>
          </a:prstGeom>
          <a:noFill/>
        </p:spPr>
        <p:txBody>
          <a:bodyPr wrap="square" rtlCol="0">
            <a:spAutoFit/>
          </a:bodyPr>
          <a:p>
            <a:r>
              <a:rPr lang="zh-CN" altLang="en-US" b="1">
                <a:solidFill>
                  <a:srgbClr val="FF0000"/>
                </a:solidFill>
              </a:rPr>
              <a:t>注意：</a:t>
            </a:r>
            <a:endParaRPr lang="zh-CN" altLang="en-US" b="1">
              <a:solidFill>
                <a:srgbClr val="FF0000"/>
              </a:solidFill>
            </a:endParaRPr>
          </a:p>
          <a:p>
            <a:r>
              <a:rPr lang="zh-CN" altLang="en-US" b="1">
                <a:solidFill>
                  <a:srgbClr val="FF0000"/>
                </a:solidFill>
              </a:rPr>
              <a:t>根据选课结果上课参加考试等，选课不参加考试算旷考</a:t>
            </a:r>
            <a:endParaRPr lang="zh-CN" altLang="en-US" b="1">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ext Box 26"/>
          <p:cNvSpPr txBox="1">
            <a:spLocks noGrp="1"/>
          </p:cNvSpPr>
          <p:nvPr/>
        </p:nvSpPr>
        <p:spPr>
          <a:xfrm>
            <a:off x="586105" y="1779270"/>
            <a:ext cx="8346440" cy="2306955"/>
          </a:xfrm>
          <a:prstGeom prst="rect">
            <a:avLst/>
          </a:prstGeom>
          <a:noFill/>
          <a:ln w="9525">
            <a:noFill/>
          </a:ln>
          <a:effectLst>
            <a:outerShdw blurRad="50800" dist="38100" algn="l" rotWithShape="0">
              <a:prstClr val="black">
                <a:alpha val="40000"/>
              </a:prstClr>
            </a:outerShdw>
          </a:effectLst>
        </p:spPr>
        <p:txBody>
          <a:bodyPr vert="horz" wrap="square" lIns="91440" tIns="45720" rIns="91440" bIns="45720" rtlCol="0" anchor="ctr">
            <a:spAutoFit/>
            <a:scene3d>
              <a:camera prst="orthographicFront"/>
              <a:lightRig rig="threePt" dir="t"/>
            </a:scene3d>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ctr" eaLnBrk="1" hangingPunct="1"/>
            <a:r>
              <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扬州大学医学院</a:t>
            </a:r>
            <a:endPar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a:p>
            <a:pPr lvl="0" algn="ctr" eaLnBrk="1" hangingPunct="1"/>
            <a:r>
              <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研究生学术道德学术诚信教育</a:t>
            </a:r>
            <a:endPar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a:p>
            <a:pPr lvl="0" algn="ctr" eaLnBrk="1" hangingPunct="1"/>
            <a:endParaRPr lang="zh-CN" altLang="en-US" sz="48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sp>
        <p:nvSpPr>
          <p:cNvPr id="5" name="副标题 4"/>
          <p:cNvSpPr>
            <a:spLocks noGrp="1"/>
          </p:cNvSpPr>
          <p:nvPr>
            <p:ph type="subTitle" idx="1"/>
          </p:nvPr>
        </p:nvSpPr>
        <p:spPr>
          <a:xfrm>
            <a:off x="2890520" y="4481195"/>
            <a:ext cx="6400800" cy="1752600"/>
          </a:xfrm>
        </p:spPr>
        <p:txBody>
          <a:bodyPr>
            <a:normAutofit/>
          </a:bodyPr>
          <a:p>
            <a:pPr marL="0" indent="0">
              <a:buNone/>
            </a:pPr>
            <a:r>
              <a:rPr lang="en-US" altLang="zh-CN"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2018</a:t>
            </a:r>
            <a:r>
              <a:rPr lang="zh-CN" altLang="en-US"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年</a:t>
            </a:r>
            <a:r>
              <a:rPr lang="en-US" altLang="zh-CN"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9</a:t>
            </a:r>
            <a:r>
              <a:rPr lang="zh-CN" altLang="en-US"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月</a:t>
            </a:r>
            <a:r>
              <a:rPr lang="en-US" altLang="zh-CN"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3</a:t>
            </a:r>
            <a:r>
              <a:rPr lang="zh-CN" altLang="en-US" sz="4000" b="1" dirty="0" smtClean="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rPr>
              <a:t>日</a:t>
            </a:r>
            <a:endParaRPr lang="zh-CN" altLang="en-US" sz="4000" b="1" dirty="0">
              <a:ln>
                <a:solidFill>
                  <a:srgbClr val="C00000"/>
                </a:solidFill>
              </a:ln>
              <a:solidFill>
                <a:srgbClr val="FFFF00"/>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学生成绩查询_meitu_3"/>
          <p:cNvPicPr>
            <a:picLocks noChangeAspect="1"/>
          </p:cNvPicPr>
          <p:nvPr/>
        </p:nvPicPr>
        <p:blipFill>
          <a:blip r:embed="rId2"/>
          <a:stretch>
            <a:fillRect/>
          </a:stretch>
        </p:blipFill>
        <p:spPr>
          <a:xfrm>
            <a:off x="0" y="640080"/>
            <a:ext cx="9105265" cy="423735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descr="研究生管理系统开题中期考核流程图"/>
          <p:cNvPicPr>
            <a:picLocks noChangeAspect="1"/>
          </p:cNvPicPr>
          <p:nvPr/>
        </p:nvPicPr>
        <p:blipFill>
          <a:blip r:embed="rId2"/>
          <a:stretch>
            <a:fillRect/>
          </a:stretch>
        </p:blipFill>
        <p:spPr>
          <a:xfrm>
            <a:off x="1607820" y="514350"/>
            <a:ext cx="5121275" cy="65151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descr="开题报告"/>
          <p:cNvPicPr>
            <a:picLocks noChangeAspect="1"/>
          </p:cNvPicPr>
          <p:nvPr/>
        </p:nvPicPr>
        <p:blipFill>
          <a:blip r:embed="rId2"/>
          <a:stretch>
            <a:fillRect/>
          </a:stretch>
        </p:blipFill>
        <p:spPr>
          <a:xfrm>
            <a:off x="-19050" y="687705"/>
            <a:ext cx="8784590" cy="457136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grpSp>
        <p:nvGrpSpPr>
          <p:cNvPr id="3" name="组合 2"/>
          <p:cNvGrpSpPr/>
          <p:nvPr/>
        </p:nvGrpSpPr>
        <p:grpSpPr>
          <a:xfrm>
            <a:off x="0" y="653415"/>
            <a:ext cx="9144000" cy="4497070"/>
            <a:chOff x="0" y="1029"/>
            <a:chExt cx="14400" cy="7082"/>
          </a:xfrm>
        </p:grpSpPr>
        <p:pic>
          <p:nvPicPr>
            <p:cNvPr id="4" name="图片 3" descr="开题结果录入"/>
            <p:cNvPicPr>
              <a:picLocks noChangeAspect="1"/>
            </p:cNvPicPr>
            <p:nvPr/>
          </p:nvPicPr>
          <p:blipFill>
            <a:blip r:embed="rId2"/>
            <a:stretch>
              <a:fillRect/>
            </a:stretch>
          </p:blipFill>
          <p:spPr>
            <a:xfrm>
              <a:off x="0" y="1029"/>
              <a:ext cx="14401" cy="7082"/>
            </a:xfrm>
            <a:prstGeom prst="rect">
              <a:avLst/>
            </a:prstGeom>
          </p:spPr>
        </p:pic>
        <p:sp>
          <p:nvSpPr>
            <p:cNvPr id="2" name="文本框 1"/>
            <p:cNvSpPr txBox="1"/>
            <p:nvPr/>
          </p:nvSpPr>
          <p:spPr>
            <a:xfrm>
              <a:off x="5309" y="7274"/>
              <a:ext cx="4632" cy="580"/>
            </a:xfrm>
            <a:prstGeom prst="rect">
              <a:avLst/>
            </a:prstGeom>
            <a:noFill/>
          </p:spPr>
          <p:txBody>
            <a:bodyPr wrap="none" rtlCol="0">
              <a:spAutoFit/>
            </a:bodyPr>
            <a:p>
              <a:r>
                <a:rPr lang="zh-CN" altLang="en-US" b="1">
                  <a:solidFill>
                    <a:srgbClr val="FF0000"/>
                  </a:solidFill>
                </a:rPr>
                <a:t>组成人员与出席人数须一致</a:t>
              </a:r>
              <a:endParaRPr lang="zh-CN" altLang="en-US" b="1">
                <a:solidFill>
                  <a:srgbClr val="FF0000"/>
                </a:solidFil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中期考核1"/>
          <p:cNvPicPr>
            <a:picLocks noChangeAspect="1"/>
          </p:cNvPicPr>
          <p:nvPr/>
        </p:nvPicPr>
        <p:blipFill>
          <a:blip r:embed="rId2"/>
          <a:stretch>
            <a:fillRect/>
          </a:stretch>
        </p:blipFill>
        <p:spPr>
          <a:xfrm>
            <a:off x="0" y="678815"/>
            <a:ext cx="9098915" cy="47879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descr="中期考核2"/>
          <p:cNvPicPr>
            <a:picLocks noChangeAspect="1"/>
          </p:cNvPicPr>
          <p:nvPr/>
        </p:nvPicPr>
        <p:blipFill>
          <a:blip r:embed="rId2"/>
          <a:stretch>
            <a:fillRect/>
          </a:stretch>
        </p:blipFill>
        <p:spPr>
          <a:xfrm>
            <a:off x="0" y="663575"/>
            <a:ext cx="9144000" cy="621347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学位答辩申请"/>
          <p:cNvPicPr>
            <a:picLocks noChangeAspect="1"/>
          </p:cNvPicPr>
          <p:nvPr/>
        </p:nvPicPr>
        <p:blipFill>
          <a:blip r:embed="rId2"/>
          <a:stretch>
            <a:fillRect/>
          </a:stretch>
        </p:blipFill>
        <p:spPr>
          <a:xfrm>
            <a:off x="0" y="665480"/>
            <a:ext cx="9144000" cy="535813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导师界面-开题和中期考核审核"/>
          <p:cNvPicPr>
            <a:picLocks noChangeAspect="1"/>
          </p:cNvPicPr>
          <p:nvPr/>
        </p:nvPicPr>
        <p:blipFill>
          <a:blip r:embed="rId2"/>
          <a:stretch>
            <a:fillRect/>
          </a:stretch>
        </p:blipFill>
        <p:spPr>
          <a:xfrm>
            <a:off x="1042670" y="546735"/>
            <a:ext cx="7329805" cy="631126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descr="学位授予数据核对"/>
          <p:cNvPicPr>
            <a:picLocks noChangeAspect="1"/>
          </p:cNvPicPr>
          <p:nvPr/>
        </p:nvPicPr>
        <p:blipFill>
          <a:blip r:embed="rId2"/>
          <a:stretch>
            <a:fillRect/>
          </a:stretch>
        </p:blipFill>
        <p:spPr>
          <a:xfrm>
            <a:off x="0" y="650875"/>
            <a:ext cx="9158605" cy="610362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p:cNvPicPr>
            <a:picLocks noChangeAspect="1"/>
          </p:cNvPicPr>
          <p:nvPr/>
        </p:nvPicPr>
        <p:blipFill>
          <a:blip r:embed="rId2"/>
          <a:stretch>
            <a:fillRect/>
          </a:stretch>
        </p:blipFill>
        <p:spPr>
          <a:xfrm>
            <a:off x="0" y="657860"/>
            <a:ext cx="9144000" cy="609409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p:cNvPicPr>
            <a:picLocks noChangeAspect="1"/>
          </p:cNvPicPr>
          <p:nvPr/>
        </p:nvPicPr>
        <p:blipFill>
          <a:blip r:embed="rId2"/>
          <a:stretch>
            <a:fillRect/>
          </a:stretch>
        </p:blipFill>
        <p:spPr>
          <a:xfrm>
            <a:off x="993140" y="664210"/>
            <a:ext cx="7549515" cy="615696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 name="文本框 1"/>
          <p:cNvSpPr txBox="1"/>
          <p:nvPr/>
        </p:nvSpPr>
        <p:spPr>
          <a:xfrm>
            <a:off x="307975" y="782320"/>
            <a:ext cx="8528050" cy="5631180"/>
          </a:xfrm>
          <a:prstGeom prst="rect">
            <a:avLst/>
          </a:prstGeom>
          <a:noFill/>
        </p:spPr>
        <p:txBody>
          <a:bodyPr wrap="square" rtlCol="0">
            <a:spAutoFit/>
          </a:bodyPr>
          <a:p>
            <a:pPr algn="l"/>
            <a:r>
              <a:rPr lang="zh-CN" altLang="en-US" b="1"/>
              <a:t>毕业科研成果要求：</a:t>
            </a:r>
            <a:endParaRPr lang="zh-CN" altLang="en-US"/>
          </a:p>
          <a:p>
            <a:pPr algn="l"/>
            <a:r>
              <a:rPr lang="zh-CN" altLang="en-US"/>
              <a:t>同一篇文章不可以用于两人毕业，这个一定要注意！即使是SCI也不行！</a:t>
            </a:r>
            <a:endParaRPr lang="zh-CN" altLang="en-US"/>
          </a:p>
          <a:p>
            <a:pPr algn="l"/>
            <a:endParaRPr lang="zh-CN" altLang="en-US"/>
          </a:p>
          <a:p>
            <a:pPr algn="l"/>
            <a:r>
              <a:rPr lang="zh-CN" altLang="en-US"/>
              <a:t>【学硕】</a:t>
            </a:r>
            <a:endParaRPr lang="zh-CN" altLang="en-US"/>
          </a:p>
          <a:p>
            <a:pPr algn="l"/>
            <a:r>
              <a:rPr lang="zh-CN" altLang="en-US"/>
              <a:t>《扬州大学全日制学术学位硕士研究生申请学位科研成果基本要求（试行）》</a:t>
            </a:r>
            <a:endParaRPr lang="zh-CN" altLang="en-US"/>
          </a:p>
          <a:p>
            <a:pPr algn="l"/>
            <a:r>
              <a:rPr lang="zh-CN" altLang="en-US"/>
              <a:t>（扬大研院〔2016〕8号）</a:t>
            </a:r>
            <a:endParaRPr lang="zh-CN" altLang="en-US"/>
          </a:p>
          <a:p>
            <a:pPr algn="l"/>
            <a:endParaRPr lang="zh-CN" altLang="en-US"/>
          </a:p>
          <a:p>
            <a:pPr algn="l"/>
            <a:r>
              <a:rPr lang="zh-CN" altLang="en-US"/>
              <a:t>摘录：在省级以上学术刊物发表与其</a:t>
            </a:r>
            <a:r>
              <a:rPr lang="zh-CN" altLang="en-US">
                <a:solidFill>
                  <a:srgbClr val="FF0000"/>
                </a:solidFill>
              </a:rPr>
              <a:t>申请学位相关的学术论文</a:t>
            </a:r>
            <a:r>
              <a:rPr lang="zh-CN" altLang="en-US"/>
              <a:t>1篇（本人排名第一，</a:t>
            </a:r>
            <a:endParaRPr lang="zh-CN" altLang="en-US"/>
          </a:p>
          <a:p>
            <a:pPr algn="l"/>
            <a:r>
              <a:rPr lang="zh-CN" altLang="en-US"/>
              <a:t>或导师排名第一、本人排名第二）；</a:t>
            </a:r>
            <a:endParaRPr lang="zh-CN" altLang="en-US"/>
          </a:p>
          <a:p>
            <a:pPr algn="l"/>
            <a:endParaRPr lang="zh-CN" altLang="en-US"/>
          </a:p>
          <a:p>
            <a:pPr algn="l"/>
            <a:endParaRPr lang="zh-CN" altLang="en-US"/>
          </a:p>
          <a:p>
            <a:pPr algn="l"/>
            <a:endParaRPr lang="zh-CN" altLang="en-US"/>
          </a:p>
          <a:p>
            <a:pPr algn="l"/>
            <a:r>
              <a:rPr lang="zh-CN" altLang="en-US"/>
              <a:t>根据院学位委员会的精神，文中“学术性论文”不包括</a:t>
            </a:r>
            <a:r>
              <a:rPr lang="zh-CN" altLang="en-US">
                <a:solidFill>
                  <a:srgbClr val="FF0000"/>
                </a:solidFill>
              </a:rPr>
              <a:t>综述</a:t>
            </a:r>
            <a:r>
              <a:rPr lang="zh-CN" altLang="en-US"/>
              <a:t>！</a:t>
            </a:r>
            <a:endParaRPr lang="zh-CN" altLang="en-US"/>
          </a:p>
          <a:p>
            <a:pPr algn="l"/>
            <a:endParaRPr lang="zh-CN" altLang="en-US"/>
          </a:p>
          <a:p>
            <a:pPr algn="l"/>
            <a:r>
              <a:rPr lang="zh-CN" altLang="en-US"/>
              <a:t>【专硕】</a:t>
            </a:r>
            <a:endParaRPr lang="zh-CN" altLang="en-US"/>
          </a:p>
          <a:p>
            <a:pPr algn="l"/>
            <a:r>
              <a:rPr lang="zh-CN" altLang="en-US"/>
              <a:t>临床医学专业学位硕士研究生在申请硕士学位前要求在统计源期刊上</a:t>
            </a:r>
            <a:endParaRPr lang="zh-CN" altLang="en-US"/>
          </a:p>
          <a:p>
            <a:pPr algn="l"/>
            <a:r>
              <a:rPr lang="zh-CN" altLang="en-US"/>
              <a:t>发表与毕业论文相关的综述一篇；鼓励临床医学硕士专业学位研究生发表论文，但发表论文不作为申请硕士学位的必要条件。</a:t>
            </a:r>
            <a:endParaRPr lang="zh-CN" altLang="en-US"/>
          </a:p>
          <a:p>
            <a:pPr algn="l"/>
            <a:endParaRPr lang="zh-CN" altLang="en-US"/>
          </a:p>
          <a:p>
            <a:pPr algn="l"/>
            <a:endParaRPr lang="zh-CN" altLang="en-US"/>
          </a:p>
        </p:txBody>
      </p:sp>
      <p:graphicFrame>
        <p:nvGraphicFramePr>
          <p:cNvPr id="3" name="对象 2">
            <a:hlinkClick r:id="" action="ppaction://ole?verb="/>
          </p:cNvPr>
          <p:cNvGraphicFramePr>
            <a:graphicFrameLocks noChangeAspect="1"/>
          </p:cNvGraphicFramePr>
          <p:nvPr/>
        </p:nvGraphicFramePr>
        <p:xfrm>
          <a:off x="3942715" y="3291840"/>
          <a:ext cx="971550" cy="704850"/>
        </p:xfrm>
        <a:graphic>
          <a:graphicData uri="http://schemas.openxmlformats.org/presentationml/2006/ole">
            <mc:AlternateContent xmlns:mc="http://schemas.openxmlformats.org/markup-compatibility/2006">
              <mc:Choice xmlns:v="urn:schemas-microsoft-com:vml" Requires="v">
                <p:oleObj spid="_x0000_s1025" name="" showAsIcon="1" r:id="rId2" imgW="971550" imgH="704850" progId="Word.Document.8">
                  <p:embed/>
                </p:oleObj>
              </mc:Choice>
              <mc:Fallback>
                <p:oleObj name="" showAsIcon="1" r:id="rId2" imgW="971550" imgH="704850" progId="Word.Document.8">
                  <p:embed/>
                  <p:pic>
                    <p:nvPicPr>
                      <p:cNvPr id="0" name="图片 1024"/>
                      <p:cNvPicPr/>
                      <p:nvPr/>
                    </p:nvPicPr>
                    <p:blipFill>
                      <a:blip r:embed="rId3"/>
                      <a:stretch>
                        <a:fillRect/>
                      </a:stretch>
                    </p:blipFill>
                    <p:spPr>
                      <a:xfrm>
                        <a:off x="3942715" y="3291840"/>
                        <a:ext cx="971550" cy="704850"/>
                      </a:xfrm>
                      <a:prstGeom prst="rect">
                        <a:avLst/>
                      </a:prstGeom>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注册"/>
          <p:cNvPicPr>
            <a:picLocks noChangeAspect="1"/>
          </p:cNvPicPr>
          <p:nvPr/>
        </p:nvPicPr>
        <p:blipFill>
          <a:blip r:embed="rId2"/>
          <a:stretch>
            <a:fillRect/>
          </a:stretch>
        </p:blipFill>
        <p:spPr>
          <a:xfrm>
            <a:off x="0" y="673735"/>
            <a:ext cx="9074785" cy="5016500"/>
          </a:xfrm>
          <a:prstGeom prst="rect">
            <a:avLst/>
          </a:prstGeom>
        </p:spPr>
      </p:pic>
      <p:sp>
        <p:nvSpPr>
          <p:cNvPr id="3" name="文本框 2"/>
          <p:cNvSpPr txBox="1"/>
          <p:nvPr/>
        </p:nvSpPr>
        <p:spPr>
          <a:xfrm>
            <a:off x="1737360" y="6199505"/>
            <a:ext cx="4184650" cy="368300"/>
          </a:xfrm>
          <a:prstGeom prst="rect">
            <a:avLst/>
          </a:prstGeom>
          <a:noFill/>
        </p:spPr>
        <p:txBody>
          <a:bodyPr wrap="none" rtlCol="0">
            <a:spAutoFit/>
          </a:bodyPr>
          <a:p>
            <a:r>
              <a:rPr lang="zh-CN" altLang="en-US"/>
              <a:t>账号：学号；密码：出生年月日（</a:t>
            </a:r>
            <a:r>
              <a:rPr lang="en-US" altLang="zh-CN"/>
              <a:t>8</a:t>
            </a:r>
            <a:r>
              <a:rPr lang="zh-CN" altLang="en-US"/>
              <a:t>位）</a:t>
            </a:r>
            <a:endParaRPr lang="zh-CN" altLang="en-US"/>
          </a:p>
        </p:txBody>
      </p:sp>
      <p:sp>
        <p:nvSpPr>
          <p:cNvPr id="4" name="文本框 3"/>
          <p:cNvSpPr txBox="1"/>
          <p:nvPr/>
        </p:nvSpPr>
        <p:spPr>
          <a:xfrm>
            <a:off x="1737360" y="5831205"/>
            <a:ext cx="6037580" cy="368300"/>
          </a:xfrm>
          <a:prstGeom prst="rect">
            <a:avLst/>
          </a:prstGeom>
          <a:noFill/>
        </p:spPr>
        <p:txBody>
          <a:bodyPr wrap="none" rtlCol="0">
            <a:spAutoFit/>
          </a:bodyPr>
          <a:p>
            <a:pPr algn="l"/>
            <a:r>
              <a:rPr lang="zh-CN" altLang="en-US"/>
              <a:t>网址：扬州大学研究生信息管理系统http://yjsc.yzu.edu.cn/</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8" name="图片 7"/>
          <p:cNvPicPr>
            <a:picLocks noChangeAspect="1"/>
          </p:cNvPicPr>
          <p:nvPr/>
        </p:nvPicPr>
        <p:blipFill>
          <a:blip r:embed="rId2"/>
          <a:stretch>
            <a:fillRect/>
          </a:stretch>
        </p:blipFill>
        <p:spPr>
          <a:xfrm>
            <a:off x="0" y="687705"/>
            <a:ext cx="9026525" cy="459676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6148" name="内容占位符 6147" descr="模版003"/>
          <p:cNvPicPr>
            <a:picLocks noChangeAspect="1"/>
          </p:cNvPicPr>
          <p:nvPr>
            <p:ph idx="1"/>
          </p:nvPr>
        </p:nvPicPr>
        <p:blipFill>
          <a:blip r:embed="rId1"/>
          <a:stretch>
            <a:fillRect/>
          </a:stretch>
        </p:blipFill>
        <p:spPr>
          <a:xfrm>
            <a:off x="13335" y="11430"/>
            <a:ext cx="9144635" cy="6859270"/>
          </a:xfrm>
          <a:prstGeom prst="rect">
            <a:avLst/>
          </a:prstGeom>
          <a:noFill/>
          <a:ln w="9525">
            <a:noFill/>
          </a:ln>
        </p:spPr>
      </p:pic>
      <p:pic>
        <p:nvPicPr>
          <p:cNvPr id="4" name="图片 3" descr="8MR$T6KNDV8C6PMEDG9YI_J"/>
          <p:cNvPicPr>
            <a:picLocks noChangeAspect="1"/>
          </p:cNvPicPr>
          <p:nvPr/>
        </p:nvPicPr>
        <p:blipFill>
          <a:blip r:embed="rId2"/>
          <a:stretch>
            <a:fillRect/>
          </a:stretch>
        </p:blipFill>
        <p:spPr>
          <a:xfrm>
            <a:off x="13335" y="640080"/>
            <a:ext cx="9144000" cy="607314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5" name="图片 4" descr="导师与研究生关联_meitu_2"/>
          <p:cNvPicPr>
            <a:picLocks noChangeAspect="1"/>
          </p:cNvPicPr>
          <p:nvPr/>
        </p:nvPicPr>
        <p:blipFill>
          <a:blip r:embed="rId2"/>
          <a:stretch>
            <a:fillRect/>
          </a:stretch>
        </p:blipFill>
        <p:spPr>
          <a:xfrm>
            <a:off x="0" y="679450"/>
            <a:ext cx="9046210" cy="51371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导师与研究生关联2"/>
          <p:cNvPicPr>
            <a:picLocks noChangeAspect="1"/>
          </p:cNvPicPr>
          <p:nvPr/>
        </p:nvPicPr>
        <p:blipFill>
          <a:blip r:embed="rId2"/>
          <a:stretch>
            <a:fillRect/>
          </a:stretch>
        </p:blipFill>
        <p:spPr>
          <a:xfrm>
            <a:off x="651510" y="735965"/>
            <a:ext cx="7239000" cy="554291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8" name="图片 6147" descr="模版003"/>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2" name="图片 1" descr="培养计划案例-公卫"/>
          <p:cNvPicPr>
            <a:picLocks noChangeAspect="1"/>
          </p:cNvPicPr>
          <p:nvPr/>
        </p:nvPicPr>
        <p:blipFill>
          <a:blip r:embed="rId2"/>
          <a:stretch>
            <a:fillRect/>
          </a:stretch>
        </p:blipFill>
        <p:spPr>
          <a:xfrm>
            <a:off x="358775" y="629285"/>
            <a:ext cx="8322945" cy="6032500"/>
          </a:xfrm>
          <a:prstGeom prst="rect">
            <a:avLst/>
          </a:prstGeom>
        </p:spPr>
      </p:pic>
      <p:sp>
        <p:nvSpPr>
          <p:cNvPr id="3" name="文本框 2"/>
          <p:cNvSpPr txBox="1"/>
          <p:nvPr/>
        </p:nvSpPr>
        <p:spPr>
          <a:xfrm>
            <a:off x="3860800" y="414020"/>
            <a:ext cx="2654935" cy="368300"/>
          </a:xfrm>
          <a:prstGeom prst="rect">
            <a:avLst/>
          </a:prstGeom>
          <a:noFill/>
        </p:spPr>
        <p:txBody>
          <a:bodyPr wrap="square" rtlCol="0">
            <a:spAutoFit/>
          </a:bodyPr>
          <a:p>
            <a:r>
              <a:rPr lang="zh-CN" altLang="en-US" b="1">
                <a:solidFill>
                  <a:srgbClr val="FF0000"/>
                </a:solidFill>
              </a:rPr>
              <a:t>【公共卫生与预防医学】</a:t>
            </a:r>
            <a:endParaRPr lang="zh-CN" altLang="en-US" b="1">
              <a:solidFill>
                <a:srgbClr val="FF0000"/>
              </a:solidFill>
            </a:endParaRPr>
          </a:p>
        </p:txBody>
      </p:sp>
    </p:spTree>
  </p:cSld>
  <p:clrMapOvr>
    <a:masterClrMapping/>
  </p:clrMapOvr>
  <p:transition>
    <p:fade/>
  </p:transition>
</p:sld>
</file>

<file path=ppt/tags/tag1.xml><?xml version="1.0" encoding="utf-8"?>
<p:tagLst xmlns:p="http://schemas.openxmlformats.org/presentationml/2006/main">
  <p:tag name="KSO_WM_TEMPLATE_CATEGORY" val="custom"/>
  <p:tag name="KSO_WM_TEMPLATE_INDEX" val="20186330"/>
  <p:tag name="KSO_WM_TAG_VERSION" val="1.0"/>
  <p:tag name="KSO_WM_SLIDE_ID" val="custom20186330_9"/>
  <p:tag name="KSO_WM_SLIDE_INDEX" val="9"/>
  <p:tag name="KSO_WM_SLIDE_ITEM_CNT" val="3"/>
  <p:tag name="KSO_WM_SLIDE_LAYOUT" val="a_f"/>
  <p:tag name="KSO_WM_SLIDE_LAYOUT_CNT" val="1_2"/>
  <p:tag name="KSO_WM_SLIDE_TYPE" val="endPage"/>
  <p:tag name="KSO_WM_SLIDE_SUBTYPE" val="pureTxt"/>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空白设计模板">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房利美">
    <a:dk1>
      <a:srgbClr val="000000"/>
    </a:dk1>
    <a:lt1>
      <a:srgbClr val="FFFFFF"/>
    </a:lt1>
    <a:dk2>
      <a:srgbClr val="F1A532"/>
    </a:dk2>
    <a:lt2>
      <a:srgbClr val="F0F0F0"/>
    </a:lt2>
    <a:accent1>
      <a:srgbClr val="F1A532"/>
    </a:accent1>
    <a:accent2>
      <a:srgbClr val="E95F5A"/>
    </a:accent2>
    <a:accent3>
      <a:srgbClr val="4D73D3"/>
    </a:accent3>
    <a:accent4>
      <a:srgbClr val="3399DA"/>
    </a:accent4>
    <a:accent5>
      <a:srgbClr val="CC9700"/>
    </a:accent5>
    <a:accent6>
      <a:srgbClr val="767676"/>
    </a:accent6>
    <a:hlink>
      <a:srgbClr val="4276AA"/>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1153</Words>
  <Application>WPS 演示</Application>
  <PresentationFormat>全屏显示(4:3)</PresentationFormat>
  <Paragraphs>167</Paragraphs>
  <Slides>31</Slides>
  <Notes>0</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1</vt:i4>
      </vt:variant>
      <vt:variant>
        <vt:lpstr>幻灯片标题</vt:lpstr>
      </vt:variant>
      <vt:variant>
        <vt:i4>31</vt:i4>
      </vt:variant>
    </vt:vector>
  </HeadingPairs>
  <TitlesOfParts>
    <vt:vector size="42" baseType="lpstr">
      <vt:lpstr>Arial</vt:lpstr>
      <vt:lpstr>宋体</vt:lpstr>
      <vt:lpstr>Wingdings</vt:lpstr>
      <vt:lpstr>Impact</vt:lpstr>
      <vt:lpstr>华文新魏</vt:lpstr>
      <vt:lpstr>Calibri</vt:lpstr>
      <vt:lpstr>微软雅黑</vt:lpstr>
      <vt:lpstr>Arial Unicode MS</vt:lpstr>
      <vt:lpstr>Office 主题</vt:lpstr>
      <vt:lpstr>1_空白设计模板</vt:lpstr>
      <vt:lpstr>Word.Document.8</vt:lpstr>
      <vt:lpstr>扬州大学医学院 2018级研究生管理系统及 培养方案解读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江苏省非编码RNA基础与临床转化重点 实验室（扬州大学）论证会</dc:title>
  <dc:creator>殷现元</dc:creator>
  <cp:lastModifiedBy>因你潇洒</cp:lastModifiedBy>
  <cp:revision>35</cp:revision>
  <dcterms:created xsi:type="dcterms:W3CDTF">2017-03-22T06:33:00Z</dcterms:created>
  <dcterms:modified xsi:type="dcterms:W3CDTF">2019-04-18T00:56:14Z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2052-11.1.0.8573</vt:lpwstr>
  </property>
  <property fmtid="{D5CDD505-2E9C-101B-9397-08002B2CF9AE}" pid="3" name="KSORubyTemplateID">
    <vt:lpwstr>13</vt:lpwstr>
  </property>
</Properties>
</file>